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3"/>
  </p:notesMasterIdLst>
  <p:sldIdLst>
    <p:sldId id="256" r:id="rId5"/>
    <p:sldId id="258" r:id="rId6"/>
    <p:sldId id="257" r:id="rId7"/>
    <p:sldId id="335" r:id="rId8"/>
    <p:sldId id="264" r:id="rId9"/>
    <p:sldId id="259" r:id="rId10"/>
    <p:sldId id="278" r:id="rId11"/>
    <p:sldId id="279" r:id="rId12"/>
    <p:sldId id="262" r:id="rId13"/>
    <p:sldId id="280" r:id="rId14"/>
    <p:sldId id="271" r:id="rId15"/>
    <p:sldId id="273" r:id="rId16"/>
    <p:sldId id="272" r:id="rId17"/>
    <p:sldId id="291" r:id="rId18"/>
    <p:sldId id="296" r:id="rId19"/>
    <p:sldId id="297" r:id="rId20"/>
    <p:sldId id="281" r:id="rId21"/>
    <p:sldId id="294" r:id="rId22"/>
    <p:sldId id="295" r:id="rId23"/>
    <p:sldId id="282" r:id="rId24"/>
    <p:sldId id="283" r:id="rId25"/>
    <p:sldId id="284" r:id="rId26"/>
    <p:sldId id="346" r:id="rId27"/>
    <p:sldId id="285" r:id="rId28"/>
    <p:sldId id="286" r:id="rId29"/>
    <p:sldId id="287" r:id="rId30"/>
    <p:sldId id="289" r:id="rId31"/>
    <p:sldId id="288" r:id="rId32"/>
    <p:sldId id="292" r:id="rId33"/>
    <p:sldId id="265" r:id="rId34"/>
    <p:sldId id="269" r:id="rId35"/>
    <p:sldId id="274" r:id="rId36"/>
    <p:sldId id="298" r:id="rId37"/>
    <p:sldId id="276" r:id="rId38"/>
    <p:sldId id="261" r:id="rId39"/>
    <p:sldId id="270" r:id="rId40"/>
    <p:sldId id="277" r:id="rId41"/>
    <p:sldId id="314" r:id="rId42"/>
    <p:sldId id="313" r:id="rId43"/>
    <p:sldId id="310" r:id="rId44"/>
    <p:sldId id="320" r:id="rId45"/>
    <p:sldId id="307" r:id="rId46"/>
    <p:sldId id="323" r:id="rId47"/>
    <p:sldId id="324" r:id="rId48"/>
    <p:sldId id="311" r:id="rId49"/>
    <p:sldId id="268" r:id="rId50"/>
    <p:sldId id="275" r:id="rId51"/>
    <p:sldId id="299" r:id="rId52"/>
    <p:sldId id="300" r:id="rId53"/>
    <p:sldId id="306" r:id="rId54"/>
    <p:sldId id="316" r:id="rId55"/>
    <p:sldId id="329" r:id="rId56"/>
    <p:sldId id="317" r:id="rId57"/>
    <p:sldId id="318" r:id="rId58"/>
    <p:sldId id="301" r:id="rId59"/>
    <p:sldId id="325" r:id="rId60"/>
    <p:sldId id="303" r:id="rId61"/>
    <p:sldId id="302" r:id="rId62"/>
    <p:sldId id="319" r:id="rId63"/>
    <p:sldId id="336" r:id="rId64"/>
    <p:sldId id="330" r:id="rId65"/>
    <p:sldId id="331" r:id="rId66"/>
    <p:sldId id="332" r:id="rId67"/>
    <p:sldId id="333" r:id="rId68"/>
    <p:sldId id="337" r:id="rId69"/>
    <p:sldId id="326" r:id="rId70"/>
    <p:sldId id="327" r:id="rId71"/>
    <p:sldId id="339" r:id="rId72"/>
    <p:sldId id="334" r:id="rId73"/>
    <p:sldId id="338" r:id="rId74"/>
    <p:sldId id="340" r:id="rId75"/>
    <p:sldId id="344" r:id="rId76"/>
    <p:sldId id="345" r:id="rId77"/>
    <p:sldId id="341" r:id="rId78"/>
    <p:sldId id="342" r:id="rId79"/>
    <p:sldId id="343" r:id="rId80"/>
    <p:sldId id="266" r:id="rId81"/>
    <p:sldId id="263" r:id="rId82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91CE79-DFF8-6643-92CD-20FCF193EB81}" v="4" dt="2026-01-08T07:40:12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9"/>
  </p:normalViewPr>
  <p:slideViewPr>
    <p:cSldViewPr snapToGrid="0">
      <p:cViewPr varScale="1">
        <p:scale>
          <a:sx n="210" d="100"/>
          <a:sy n="210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ableStyles" Target="tableStyle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telny Nikolaus" userId="ef1e6a8b-93df-4267-a27c-1310c255fcd8" providerId="ADAL" clId="{1A06EEFA-88FE-5D52-8867-39AB7E267F3E}"/>
    <pc:docChg chg="undo redo custSel addSld delSld modSld sldOrd">
      <pc:chgData name="Fortelny Nikolaus" userId="ef1e6a8b-93df-4267-a27c-1310c255fcd8" providerId="ADAL" clId="{1A06EEFA-88FE-5D52-8867-39AB7E267F3E}" dt="2026-01-08T07:40:17.470" v="10614" actId="20577"/>
      <pc:docMkLst>
        <pc:docMk/>
      </pc:docMkLst>
      <pc:sldChg chg="addSp modSp mod">
        <pc:chgData name="Fortelny Nikolaus" userId="ef1e6a8b-93df-4267-a27c-1310c255fcd8" providerId="ADAL" clId="{1A06EEFA-88FE-5D52-8867-39AB7E267F3E}" dt="2025-12-17T14:04:34.780" v="9228" actId="1076"/>
        <pc:sldMkLst>
          <pc:docMk/>
          <pc:sldMk cId="2698496235" sldId="258"/>
        </pc:sldMkLst>
        <pc:picChg chg="add mod">
          <ac:chgData name="Fortelny Nikolaus" userId="ef1e6a8b-93df-4267-a27c-1310c255fcd8" providerId="ADAL" clId="{1A06EEFA-88FE-5D52-8867-39AB7E267F3E}" dt="2025-12-17T14:04:34.780" v="9228" actId="1076"/>
          <ac:picMkLst>
            <pc:docMk/>
            <pc:sldMk cId="2698496235" sldId="258"/>
            <ac:picMk id="5" creationId="{D09A7D01-65E9-7A39-27D6-40F7E8E71F5C}"/>
          </ac:picMkLst>
        </pc:picChg>
        <pc:picChg chg="add mod">
          <ac:chgData name="Fortelny Nikolaus" userId="ef1e6a8b-93df-4267-a27c-1310c255fcd8" providerId="ADAL" clId="{1A06EEFA-88FE-5D52-8867-39AB7E267F3E}" dt="2025-12-17T14:04:34.780" v="9228" actId="1076"/>
          <ac:picMkLst>
            <pc:docMk/>
            <pc:sldMk cId="2698496235" sldId="258"/>
            <ac:picMk id="6" creationId="{8AB6E3DF-70D8-02BA-6282-E9BC8A26D2EF}"/>
          </ac:picMkLst>
        </pc:picChg>
      </pc:sldChg>
      <pc:sldChg chg="modSp mod">
        <pc:chgData name="Fortelny Nikolaus" userId="ef1e6a8b-93df-4267-a27c-1310c255fcd8" providerId="ADAL" clId="{1A06EEFA-88FE-5D52-8867-39AB7E267F3E}" dt="2025-12-16T08:04:43.527" v="106" actId="20577"/>
        <pc:sldMkLst>
          <pc:docMk/>
          <pc:sldMk cId="404061230" sldId="259"/>
        </pc:sldMkLst>
        <pc:spChg chg="mod">
          <ac:chgData name="Fortelny Nikolaus" userId="ef1e6a8b-93df-4267-a27c-1310c255fcd8" providerId="ADAL" clId="{1A06EEFA-88FE-5D52-8867-39AB7E267F3E}" dt="2025-12-16T08:04:43.527" v="106" actId="20577"/>
          <ac:spMkLst>
            <pc:docMk/>
            <pc:sldMk cId="404061230" sldId="259"/>
            <ac:spMk id="3" creationId="{56116B8E-CCF1-A5C3-FF86-1BC4088987D1}"/>
          </ac:spMkLst>
        </pc:spChg>
      </pc:sldChg>
      <pc:sldChg chg="modSp mod">
        <pc:chgData name="Fortelny Nikolaus" userId="ef1e6a8b-93df-4267-a27c-1310c255fcd8" providerId="ADAL" clId="{1A06EEFA-88FE-5D52-8867-39AB7E267F3E}" dt="2025-12-16T13:34:48.189" v="3984" actId="20577"/>
        <pc:sldMkLst>
          <pc:docMk/>
          <pc:sldMk cId="2244092408" sldId="261"/>
        </pc:sldMkLst>
        <pc:spChg chg="mod">
          <ac:chgData name="Fortelny Nikolaus" userId="ef1e6a8b-93df-4267-a27c-1310c255fcd8" providerId="ADAL" clId="{1A06EEFA-88FE-5D52-8867-39AB7E267F3E}" dt="2025-12-16T13:33:40.645" v="3940" actId="113"/>
          <ac:spMkLst>
            <pc:docMk/>
            <pc:sldMk cId="2244092408" sldId="261"/>
            <ac:spMk id="2" creationId="{8F9F9401-32F5-566F-BA7F-C62552FA7201}"/>
          </ac:spMkLst>
        </pc:spChg>
        <pc:spChg chg="mod">
          <ac:chgData name="Fortelny Nikolaus" userId="ef1e6a8b-93df-4267-a27c-1310c255fcd8" providerId="ADAL" clId="{1A06EEFA-88FE-5D52-8867-39AB7E267F3E}" dt="2025-12-16T13:34:48.189" v="3984" actId="20577"/>
          <ac:spMkLst>
            <pc:docMk/>
            <pc:sldMk cId="2244092408" sldId="261"/>
            <ac:spMk id="3" creationId="{E301C106-C28D-CAB3-FBD9-928990839DBE}"/>
          </ac:spMkLst>
        </pc:spChg>
        <pc:picChg chg="mod">
          <ac:chgData name="Fortelny Nikolaus" userId="ef1e6a8b-93df-4267-a27c-1310c255fcd8" providerId="ADAL" clId="{1A06EEFA-88FE-5D52-8867-39AB7E267F3E}" dt="2025-12-16T13:33:56.372" v="3945" actId="1076"/>
          <ac:picMkLst>
            <pc:docMk/>
            <pc:sldMk cId="2244092408" sldId="261"/>
            <ac:picMk id="2050" creationId="{AB464C61-774C-54C4-32A7-4F7F303EAE33}"/>
          </ac:picMkLst>
        </pc:picChg>
        <pc:picChg chg="mod">
          <ac:chgData name="Fortelny Nikolaus" userId="ef1e6a8b-93df-4267-a27c-1310c255fcd8" providerId="ADAL" clId="{1A06EEFA-88FE-5D52-8867-39AB7E267F3E}" dt="2025-12-16T13:33:59.590" v="3946" actId="1076"/>
          <ac:picMkLst>
            <pc:docMk/>
            <pc:sldMk cId="2244092408" sldId="261"/>
            <ac:picMk id="2052" creationId="{B431AB27-7710-233D-4FF4-395A431D100D}"/>
          </ac:picMkLst>
        </pc:picChg>
      </pc:sldChg>
      <pc:sldChg chg="addSp delSp modSp mod">
        <pc:chgData name="Fortelny Nikolaus" userId="ef1e6a8b-93df-4267-a27c-1310c255fcd8" providerId="ADAL" clId="{1A06EEFA-88FE-5D52-8867-39AB7E267F3E}" dt="2025-12-16T08:05:23.879" v="116" actId="1076"/>
        <pc:sldMkLst>
          <pc:docMk/>
          <pc:sldMk cId="955269952" sldId="262"/>
        </pc:sldMkLst>
        <pc:spChg chg="mod">
          <ac:chgData name="Fortelny Nikolaus" userId="ef1e6a8b-93df-4267-a27c-1310c255fcd8" providerId="ADAL" clId="{1A06EEFA-88FE-5D52-8867-39AB7E267F3E}" dt="2025-12-16T08:05:23.332" v="115" actId="1076"/>
          <ac:spMkLst>
            <pc:docMk/>
            <pc:sldMk cId="955269952" sldId="262"/>
            <ac:spMk id="6" creationId="{4970E76A-B698-55CA-CFB4-27D77B7FF4EF}"/>
          </ac:spMkLst>
        </pc:spChg>
        <pc:spChg chg="mod">
          <ac:chgData name="Fortelny Nikolaus" userId="ef1e6a8b-93df-4267-a27c-1310c255fcd8" providerId="ADAL" clId="{1A06EEFA-88FE-5D52-8867-39AB7E267F3E}" dt="2025-12-16T08:05:23.332" v="115" actId="1076"/>
          <ac:spMkLst>
            <pc:docMk/>
            <pc:sldMk cId="955269952" sldId="262"/>
            <ac:spMk id="7" creationId="{F9DAEDD0-8FD1-68B6-E88A-871C1C3DAFDC}"/>
          </ac:spMkLst>
        </pc:spChg>
        <pc:spChg chg="mod">
          <ac:chgData name="Fortelny Nikolaus" userId="ef1e6a8b-93df-4267-a27c-1310c255fcd8" providerId="ADAL" clId="{1A06EEFA-88FE-5D52-8867-39AB7E267F3E}" dt="2025-12-16T08:05:23.332" v="115" actId="1076"/>
          <ac:spMkLst>
            <pc:docMk/>
            <pc:sldMk cId="955269952" sldId="262"/>
            <ac:spMk id="8" creationId="{B2096F01-5672-C180-5CF4-9EC411F61FC2}"/>
          </ac:spMkLst>
        </pc:spChg>
        <pc:picChg chg="mod">
          <ac:chgData name="Fortelny Nikolaus" userId="ef1e6a8b-93df-4267-a27c-1310c255fcd8" providerId="ADAL" clId="{1A06EEFA-88FE-5D52-8867-39AB7E267F3E}" dt="2025-12-16T08:05:23.332" v="115" actId="1076"/>
          <ac:picMkLst>
            <pc:docMk/>
            <pc:sldMk cId="955269952" sldId="262"/>
            <ac:picMk id="4" creationId="{5CC9DAA8-3202-1979-8F87-D67B8B11947A}"/>
          </ac:picMkLst>
        </pc:picChg>
        <pc:picChg chg="mod">
          <ac:chgData name="Fortelny Nikolaus" userId="ef1e6a8b-93df-4267-a27c-1310c255fcd8" providerId="ADAL" clId="{1A06EEFA-88FE-5D52-8867-39AB7E267F3E}" dt="2025-12-16T08:05:23.879" v="116" actId="1076"/>
          <ac:picMkLst>
            <pc:docMk/>
            <pc:sldMk cId="955269952" sldId="262"/>
            <ac:picMk id="5" creationId="{16A23D45-8459-548C-045A-B5D495D646F9}"/>
          </ac:picMkLst>
        </pc:picChg>
        <pc:cxnChg chg="mod">
          <ac:chgData name="Fortelny Nikolaus" userId="ef1e6a8b-93df-4267-a27c-1310c255fcd8" providerId="ADAL" clId="{1A06EEFA-88FE-5D52-8867-39AB7E267F3E}" dt="2025-12-16T08:05:23.332" v="115" actId="1076"/>
          <ac:cxnSpMkLst>
            <pc:docMk/>
            <pc:sldMk cId="955269952" sldId="262"/>
            <ac:cxnSpMk id="10" creationId="{88E49ABD-EF68-7F64-E36A-3E66F4E00A8C}"/>
          </ac:cxnSpMkLst>
        </pc:cxnChg>
      </pc:sldChg>
      <pc:sldChg chg="addSp delSp modSp mod">
        <pc:chgData name="Fortelny Nikolaus" userId="ef1e6a8b-93df-4267-a27c-1310c255fcd8" providerId="ADAL" clId="{1A06EEFA-88FE-5D52-8867-39AB7E267F3E}" dt="2025-12-17T11:58:48.540" v="6313"/>
        <pc:sldMkLst>
          <pc:docMk/>
          <pc:sldMk cId="536009983" sldId="265"/>
        </pc:sldMkLst>
        <pc:spChg chg="mod">
          <ac:chgData name="Fortelny Nikolaus" userId="ef1e6a8b-93df-4267-a27c-1310c255fcd8" providerId="ADAL" clId="{1A06EEFA-88FE-5D52-8867-39AB7E267F3E}" dt="2025-12-16T13:41:06.779" v="4371" actId="20577"/>
          <ac:spMkLst>
            <pc:docMk/>
            <pc:sldMk cId="536009983" sldId="265"/>
            <ac:spMk id="2" creationId="{A810A8CB-D139-0C19-C828-58435E4F18E9}"/>
          </ac:spMkLst>
        </pc:spChg>
        <pc:spChg chg="mod">
          <ac:chgData name="Fortelny Nikolaus" userId="ef1e6a8b-93df-4267-a27c-1310c255fcd8" providerId="ADAL" clId="{1A06EEFA-88FE-5D52-8867-39AB7E267F3E}" dt="2025-12-16T13:41:18.553" v="4410" actId="20577"/>
          <ac:spMkLst>
            <pc:docMk/>
            <pc:sldMk cId="536009983" sldId="265"/>
            <ac:spMk id="3" creationId="{FAC8AFA1-8A22-3D39-47DF-92471E86AEEF}"/>
          </ac:spMkLst>
        </pc:spChg>
        <pc:spChg chg="add mod">
          <ac:chgData name="Fortelny Nikolaus" userId="ef1e6a8b-93df-4267-a27c-1310c255fcd8" providerId="ADAL" clId="{1A06EEFA-88FE-5D52-8867-39AB7E267F3E}" dt="2025-12-16T13:32:50.523" v="3890" actId="1076"/>
          <ac:spMkLst>
            <pc:docMk/>
            <pc:sldMk cId="536009983" sldId="265"/>
            <ac:spMk id="4" creationId="{5877D800-9310-98DC-213F-D3A7DF45848F}"/>
          </ac:spMkLst>
        </pc:spChg>
        <pc:picChg chg="mod">
          <ac:chgData name="Fortelny Nikolaus" userId="ef1e6a8b-93df-4267-a27c-1310c255fcd8" providerId="ADAL" clId="{1A06EEFA-88FE-5D52-8867-39AB7E267F3E}" dt="2025-12-16T13:26:36.590" v="3721" actId="1076"/>
          <ac:picMkLst>
            <pc:docMk/>
            <pc:sldMk cId="536009983" sldId="265"/>
            <ac:picMk id="5" creationId="{02647BF5-B152-2BA1-56CA-A533EB5BA1AA}"/>
          </ac:picMkLst>
        </pc:picChg>
      </pc:sldChg>
      <pc:sldChg chg="add ord">
        <pc:chgData name="Fortelny Nikolaus" userId="ef1e6a8b-93df-4267-a27c-1310c255fcd8" providerId="ADAL" clId="{1A06EEFA-88FE-5D52-8867-39AB7E267F3E}" dt="2025-12-17T14:31:04.171" v="9729" actId="20578"/>
        <pc:sldMkLst>
          <pc:docMk/>
          <pc:sldMk cId="2281460713" sldId="266"/>
        </pc:sldMkLst>
      </pc:sldChg>
      <pc:sldChg chg="modSp mod">
        <pc:chgData name="Fortelny Nikolaus" userId="ef1e6a8b-93df-4267-a27c-1310c255fcd8" providerId="ADAL" clId="{1A06EEFA-88FE-5D52-8867-39AB7E267F3E}" dt="2025-12-16T13:43:47.324" v="4612" actId="20577"/>
        <pc:sldMkLst>
          <pc:docMk/>
          <pc:sldMk cId="1831689652" sldId="268"/>
        </pc:sldMkLst>
        <pc:spChg chg="mod">
          <ac:chgData name="Fortelny Nikolaus" userId="ef1e6a8b-93df-4267-a27c-1310c255fcd8" providerId="ADAL" clId="{1A06EEFA-88FE-5D52-8867-39AB7E267F3E}" dt="2025-12-16T13:42:28.725" v="4498" actId="20577"/>
          <ac:spMkLst>
            <pc:docMk/>
            <pc:sldMk cId="1831689652" sldId="268"/>
            <ac:spMk id="2" creationId="{97C44634-CF51-780E-C934-41C8B8964B98}"/>
          </ac:spMkLst>
        </pc:spChg>
        <pc:spChg chg="mod">
          <ac:chgData name="Fortelny Nikolaus" userId="ef1e6a8b-93df-4267-a27c-1310c255fcd8" providerId="ADAL" clId="{1A06EEFA-88FE-5D52-8867-39AB7E267F3E}" dt="2025-12-16T13:43:47.324" v="4612" actId="20577"/>
          <ac:spMkLst>
            <pc:docMk/>
            <pc:sldMk cId="1831689652" sldId="268"/>
            <ac:spMk id="3" creationId="{D7F62923-88F4-5DD3-222F-FDDBDC829F21}"/>
          </ac:spMkLst>
        </pc:spChg>
      </pc:sldChg>
      <pc:sldChg chg="modSp mod">
        <pc:chgData name="Fortelny Nikolaus" userId="ef1e6a8b-93df-4267-a27c-1310c255fcd8" providerId="ADAL" clId="{1A06EEFA-88FE-5D52-8867-39AB7E267F3E}" dt="2025-12-16T13:31:17.594" v="3862" actId="20577"/>
        <pc:sldMkLst>
          <pc:docMk/>
          <pc:sldMk cId="1011605695" sldId="269"/>
        </pc:sldMkLst>
        <pc:spChg chg="mod">
          <ac:chgData name="Fortelny Nikolaus" userId="ef1e6a8b-93df-4267-a27c-1310c255fcd8" providerId="ADAL" clId="{1A06EEFA-88FE-5D52-8867-39AB7E267F3E}" dt="2025-12-16T13:31:17.594" v="3862" actId="20577"/>
          <ac:spMkLst>
            <pc:docMk/>
            <pc:sldMk cId="1011605695" sldId="269"/>
            <ac:spMk id="3" creationId="{1AC59F00-609D-3349-2F58-917B66A6A96A}"/>
          </ac:spMkLst>
        </pc:spChg>
      </pc:sldChg>
      <pc:sldChg chg="delSp modSp mod ord">
        <pc:chgData name="Fortelny Nikolaus" userId="ef1e6a8b-93df-4267-a27c-1310c255fcd8" providerId="ADAL" clId="{1A06EEFA-88FE-5D52-8867-39AB7E267F3E}" dt="2025-12-16T13:42:59.534" v="4553" actId="20577"/>
        <pc:sldMkLst>
          <pc:docMk/>
          <pc:sldMk cId="2614460180" sldId="270"/>
        </pc:sldMkLst>
        <pc:spChg chg="mod">
          <ac:chgData name="Fortelny Nikolaus" userId="ef1e6a8b-93df-4267-a27c-1310c255fcd8" providerId="ADAL" clId="{1A06EEFA-88FE-5D52-8867-39AB7E267F3E}" dt="2025-12-16T13:42:59.534" v="4553" actId="20577"/>
          <ac:spMkLst>
            <pc:docMk/>
            <pc:sldMk cId="2614460180" sldId="270"/>
            <ac:spMk id="3" creationId="{239BD4A7-3909-F6B3-4AEF-6AB70AE796EB}"/>
          </ac:spMkLst>
        </pc:spChg>
      </pc:sldChg>
      <pc:sldChg chg="addSp delSp modSp mod">
        <pc:chgData name="Fortelny Nikolaus" userId="ef1e6a8b-93df-4267-a27c-1310c255fcd8" providerId="ADAL" clId="{1A06EEFA-88FE-5D52-8867-39AB7E267F3E}" dt="2025-12-17T14:49:05.173" v="10365" actId="20577"/>
        <pc:sldMkLst>
          <pc:docMk/>
          <pc:sldMk cId="2780855803" sldId="271"/>
        </pc:sldMkLst>
        <pc:spChg chg="mod">
          <ac:chgData name="Fortelny Nikolaus" userId="ef1e6a8b-93df-4267-a27c-1310c255fcd8" providerId="ADAL" clId="{1A06EEFA-88FE-5D52-8867-39AB7E267F3E}" dt="2025-12-16T08:06:41.019" v="224" actId="20577"/>
          <ac:spMkLst>
            <pc:docMk/>
            <pc:sldMk cId="2780855803" sldId="271"/>
            <ac:spMk id="2" creationId="{C2D920DD-E04E-6CA7-60BD-1FB96D81AD88}"/>
          </ac:spMkLst>
        </pc:spChg>
        <pc:spChg chg="mod">
          <ac:chgData name="Fortelny Nikolaus" userId="ef1e6a8b-93df-4267-a27c-1310c255fcd8" providerId="ADAL" clId="{1A06EEFA-88FE-5D52-8867-39AB7E267F3E}" dt="2025-12-17T14:49:05.173" v="10365" actId="20577"/>
          <ac:spMkLst>
            <pc:docMk/>
            <pc:sldMk cId="2780855803" sldId="271"/>
            <ac:spMk id="3" creationId="{6BBF429E-0DAA-05E9-C6D4-13590E5D0ED8}"/>
          </ac:spMkLst>
        </pc:spChg>
        <pc:spChg chg="mod">
          <ac:chgData name="Fortelny Nikolaus" userId="ef1e6a8b-93df-4267-a27c-1310c255fcd8" providerId="ADAL" clId="{1A06EEFA-88FE-5D52-8867-39AB7E267F3E}" dt="2025-12-16T08:07:45.691" v="257" actId="20577"/>
          <ac:spMkLst>
            <pc:docMk/>
            <pc:sldMk cId="2780855803" sldId="271"/>
            <ac:spMk id="7" creationId="{923D5BA7-E1F8-2064-3BB9-18E3BD7E5129}"/>
          </ac:spMkLst>
        </pc:spChg>
      </pc:sldChg>
      <pc:sldChg chg="addSp modSp mod">
        <pc:chgData name="Fortelny Nikolaus" userId="ef1e6a8b-93df-4267-a27c-1310c255fcd8" providerId="ADAL" clId="{1A06EEFA-88FE-5D52-8867-39AB7E267F3E}" dt="2025-12-17T14:53:22.252" v="10367" actId="58"/>
        <pc:sldMkLst>
          <pc:docMk/>
          <pc:sldMk cId="1444159678" sldId="274"/>
        </pc:sldMkLst>
        <pc:spChg chg="mod">
          <ac:chgData name="Fortelny Nikolaus" userId="ef1e6a8b-93df-4267-a27c-1310c255fcd8" providerId="ADAL" clId="{1A06EEFA-88FE-5D52-8867-39AB7E267F3E}" dt="2025-12-17T14:53:22.252" v="10367" actId="58"/>
          <ac:spMkLst>
            <pc:docMk/>
            <pc:sldMk cId="1444159678" sldId="274"/>
            <ac:spMk id="3" creationId="{401FC4F7-6BA3-A82E-28FE-F015164FF17C}"/>
          </ac:spMkLst>
        </pc:spChg>
        <pc:spChg chg="add mod">
          <ac:chgData name="Fortelny Nikolaus" userId="ef1e6a8b-93df-4267-a27c-1310c255fcd8" providerId="ADAL" clId="{1A06EEFA-88FE-5D52-8867-39AB7E267F3E}" dt="2025-12-16T13:32:45.680" v="3889" actId="1076"/>
          <ac:spMkLst>
            <pc:docMk/>
            <pc:sldMk cId="1444159678" sldId="274"/>
            <ac:spMk id="5" creationId="{5F3C2035-F932-CEDD-848C-061167695807}"/>
          </ac:spMkLst>
        </pc:spChg>
      </pc:sldChg>
      <pc:sldChg chg="addSp modSp add del mod ord">
        <pc:chgData name="Fortelny Nikolaus" userId="ef1e6a8b-93df-4267-a27c-1310c255fcd8" providerId="ADAL" clId="{1A06EEFA-88FE-5D52-8867-39AB7E267F3E}" dt="2025-12-17T10:41:23.404" v="5851" actId="20578"/>
        <pc:sldMkLst>
          <pc:docMk/>
          <pc:sldMk cId="1279693889" sldId="275"/>
        </pc:sldMkLst>
        <pc:spChg chg="mod">
          <ac:chgData name="Fortelny Nikolaus" userId="ef1e6a8b-93df-4267-a27c-1310c255fcd8" providerId="ADAL" clId="{1A06EEFA-88FE-5D52-8867-39AB7E267F3E}" dt="2025-12-16T13:48:01.895" v="4789" actId="20577"/>
          <ac:spMkLst>
            <pc:docMk/>
            <pc:sldMk cId="1279693889" sldId="275"/>
            <ac:spMk id="2" creationId="{F23DECDB-3914-1BDD-9F38-08292C3FA7B0}"/>
          </ac:spMkLst>
        </pc:spChg>
        <pc:picChg chg="mod">
          <ac:chgData name="Fortelny Nikolaus" userId="ef1e6a8b-93df-4267-a27c-1310c255fcd8" providerId="ADAL" clId="{1A06EEFA-88FE-5D52-8867-39AB7E267F3E}" dt="2025-12-16T13:48:04.279" v="4790" actId="1076"/>
          <ac:picMkLst>
            <pc:docMk/>
            <pc:sldMk cId="1279693889" sldId="275"/>
            <ac:picMk id="4" creationId="{C53D8659-CC1D-BC23-9DD7-B321AF2C82C0}"/>
          </ac:picMkLst>
        </pc:picChg>
        <pc:cxnChg chg="add mod">
          <ac:chgData name="Fortelny Nikolaus" userId="ef1e6a8b-93df-4267-a27c-1310c255fcd8" providerId="ADAL" clId="{1A06EEFA-88FE-5D52-8867-39AB7E267F3E}" dt="2025-12-17T10:30:41.712" v="5584" actId="1076"/>
          <ac:cxnSpMkLst>
            <pc:docMk/>
            <pc:sldMk cId="1279693889" sldId="275"/>
            <ac:cxnSpMk id="6" creationId="{54E8690C-5855-B86E-769F-4CF577E4DDEA}"/>
          </ac:cxnSpMkLst>
        </pc:cxnChg>
      </pc:sldChg>
      <pc:sldChg chg="modSp mod">
        <pc:chgData name="Fortelny Nikolaus" userId="ef1e6a8b-93df-4267-a27c-1310c255fcd8" providerId="ADAL" clId="{1A06EEFA-88FE-5D52-8867-39AB7E267F3E}" dt="2025-12-16T13:34:08.610" v="3950" actId="27636"/>
        <pc:sldMkLst>
          <pc:docMk/>
          <pc:sldMk cId="2530981255" sldId="276"/>
        </pc:sldMkLst>
        <pc:spChg chg="mod">
          <ac:chgData name="Fortelny Nikolaus" userId="ef1e6a8b-93df-4267-a27c-1310c255fcd8" providerId="ADAL" clId="{1A06EEFA-88FE-5D52-8867-39AB7E267F3E}" dt="2025-12-16T13:34:08.610" v="3950" actId="27636"/>
          <ac:spMkLst>
            <pc:docMk/>
            <pc:sldMk cId="2530981255" sldId="276"/>
            <ac:spMk id="3" creationId="{5BA2CA85-7784-CB69-96BD-5FE0EB31D04A}"/>
          </ac:spMkLst>
        </pc:spChg>
      </pc:sldChg>
      <pc:sldChg chg="modSp mod">
        <pc:chgData name="Fortelny Nikolaus" userId="ef1e6a8b-93df-4267-a27c-1310c255fcd8" providerId="ADAL" clId="{1A06EEFA-88FE-5D52-8867-39AB7E267F3E}" dt="2025-12-16T13:40:43.824" v="4357" actId="20577"/>
        <pc:sldMkLst>
          <pc:docMk/>
          <pc:sldMk cId="4264660606" sldId="277"/>
        </pc:sldMkLst>
        <pc:spChg chg="mod">
          <ac:chgData name="Fortelny Nikolaus" userId="ef1e6a8b-93df-4267-a27c-1310c255fcd8" providerId="ADAL" clId="{1A06EEFA-88FE-5D52-8867-39AB7E267F3E}" dt="2025-12-16T13:40:43.824" v="4357" actId="20577"/>
          <ac:spMkLst>
            <pc:docMk/>
            <pc:sldMk cId="4264660606" sldId="277"/>
            <ac:spMk id="2" creationId="{5DE73CA2-01CB-D472-5130-D4E97A9491D3}"/>
          </ac:spMkLst>
        </pc:spChg>
        <pc:spChg chg="mod">
          <ac:chgData name="Fortelny Nikolaus" userId="ef1e6a8b-93df-4267-a27c-1310c255fcd8" providerId="ADAL" clId="{1A06EEFA-88FE-5D52-8867-39AB7E267F3E}" dt="2025-12-16T13:35:16.012" v="3988"/>
          <ac:spMkLst>
            <pc:docMk/>
            <pc:sldMk cId="4264660606" sldId="277"/>
            <ac:spMk id="3" creationId="{6C3FD58C-4CE9-26E1-2869-8F228E956747}"/>
          </ac:spMkLst>
        </pc:spChg>
      </pc:sldChg>
      <pc:sldChg chg="addSp delSp modSp new mod">
        <pc:chgData name="Fortelny Nikolaus" userId="ef1e6a8b-93df-4267-a27c-1310c255fcd8" providerId="ADAL" clId="{1A06EEFA-88FE-5D52-8867-39AB7E267F3E}" dt="2025-12-16T08:04:27.096" v="101" actId="1076"/>
        <pc:sldMkLst>
          <pc:docMk/>
          <pc:sldMk cId="319270329" sldId="278"/>
        </pc:sldMkLst>
        <pc:spChg chg="mod">
          <ac:chgData name="Fortelny Nikolaus" userId="ef1e6a8b-93df-4267-a27c-1310c255fcd8" providerId="ADAL" clId="{1A06EEFA-88FE-5D52-8867-39AB7E267F3E}" dt="2025-12-16T08:01:02.499" v="37" actId="20577"/>
          <ac:spMkLst>
            <pc:docMk/>
            <pc:sldMk cId="319270329" sldId="278"/>
            <ac:spMk id="2" creationId="{A75DC480-779B-317E-75FD-D1F877BCDDCC}"/>
          </ac:spMkLst>
        </pc:spChg>
        <pc:spChg chg="add mod">
          <ac:chgData name="Fortelny Nikolaus" userId="ef1e6a8b-93df-4267-a27c-1310c255fcd8" providerId="ADAL" clId="{1A06EEFA-88FE-5D52-8867-39AB7E267F3E}" dt="2025-12-16T08:04:01.796" v="80" actId="122"/>
          <ac:spMkLst>
            <pc:docMk/>
            <pc:sldMk cId="319270329" sldId="278"/>
            <ac:spMk id="7" creationId="{32A8B418-92F1-9788-09E1-F1324440DBAA}"/>
          </ac:spMkLst>
        </pc:spChg>
        <pc:spChg chg="add mod">
          <ac:chgData name="Fortelny Nikolaus" userId="ef1e6a8b-93df-4267-a27c-1310c255fcd8" providerId="ADAL" clId="{1A06EEFA-88FE-5D52-8867-39AB7E267F3E}" dt="2025-12-16T08:03:59.773" v="79" actId="122"/>
          <ac:spMkLst>
            <pc:docMk/>
            <pc:sldMk cId="319270329" sldId="278"/>
            <ac:spMk id="8" creationId="{CFAB3418-0D3D-10B5-889B-B6703ACF3C21}"/>
          </ac:spMkLst>
        </pc:spChg>
        <pc:spChg chg="add mod">
          <ac:chgData name="Fortelny Nikolaus" userId="ef1e6a8b-93df-4267-a27c-1310c255fcd8" providerId="ADAL" clId="{1A06EEFA-88FE-5D52-8867-39AB7E267F3E}" dt="2025-12-16T08:04:13.888" v="90" actId="20577"/>
          <ac:spMkLst>
            <pc:docMk/>
            <pc:sldMk cId="319270329" sldId="278"/>
            <ac:spMk id="9" creationId="{97A5BEEC-0A6F-62FE-5C71-5FEEAE5CD84E}"/>
          </ac:spMkLst>
        </pc:spChg>
        <pc:spChg chg="add mod">
          <ac:chgData name="Fortelny Nikolaus" userId="ef1e6a8b-93df-4267-a27c-1310c255fcd8" providerId="ADAL" clId="{1A06EEFA-88FE-5D52-8867-39AB7E267F3E}" dt="2025-12-16T08:04:27.096" v="101" actId="1076"/>
          <ac:spMkLst>
            <pc:docMk/>
            <pc:sldMk cId="319270329" sldId="278"/>
            <ac:spMk id="10" creationId="{1A81DA96-16C1-4EB6-9D50-97199B8F04F1}"/>
          </ac:spMkLst>
        </pc:spChg>
        <pc:graphicFrameChg chg="add mod modGraphic">
          <ac:chgData name="Fortelny Nikolaus" userId="ef1e6a8b-93df-4267-a27c-1310c255fcd8" providerId="ADAL" clId="{1A06EEFA-88FE-5D52-8867-39AB7E267F3E}" dt="2025-12-16T08:04:27.096" v="101" actId="1076"/>
          <ac:graphicFrameMkLst>
            <pc:docMk/>
            <pc:sldMk cId="319270329" sldId="278"/>
            <ac:graphicFrameMk id="5" creationId="{C9E52F51-8ED4-5056-B2C9-F6973C311F3B}"/>
          </ac:graphicFrameMkLst>
        </pc:graphicFrameChg>
        <pc:picChg chg="add mod">
          <ac:chgData name="Fortelny Nikolaus" userId="ef1e6a8b-93df-4267-a27c-1310c255fcd8" providerId="ADAL" clId="{1A06EEFA-88FE-5D52-8867-39AB7E267F3E}" dt="2025-12-16T08:03:41.107" v="62" actId="1076"/>
          <ac:picMkLst>
            <pc:docMk/>
            <pc:sldMk cId="319270329" sldId="278"/>
            <ac:picMk id="6" creationId="{6F8F2901-F119-1422-4F5A-01BFA51C7BD1}"/>
          </ac:picMkLst>
        </pc:picChg>
      </pc:sldChg>
      <pc:sldChg chg="addSp modSp add">
        <pc:chgData name="Fortelny Nikolaus" userId="ef1e6a8b-93df-4267-a27c-1310c255fcd8" providerId="ADAL" clId="{1A06EEFA-88FE-5D52-8867-39AB7E267F3E}" dt="2025-12-16T08:02:01.861" v="41"/>
        <pc:sldMkLst>
          <pc:docMk/>
          <pc:sldMk cId="1180651550" sldId="279"/>
        </pc:sldMkLst>
      </pc:sldChg>
      <pc:sldChg chg="addSp delSp modSp add mod">
        <pc:chgData name="Fortelny Nikolaus" userId="ef1e6a8b-93df-4267-a27c-1310c255fcd8" providerId="ADAL" clId="{1A06EEFA-88FE-5D52-8867-39AB7E267F3E}" dt="2025-12-16T08:06:24.667" v="200" actId="14100"/>
        <pc:sldMkLst>
          <pc:docMk/>
          <pc:sldMk cId="2474138186" sldId="280"/>
        </pc:sldMkLst>
        <pc:spChg chg="mod">
          <ac:chgData name="Fortelny Nikolaus" userId="ef1e6a8b-93df-4267-a27c-1310c255fcd8" providerId="ADAL" clId="{1A06EEFA-88FE-5D52-8867-39AB7E267F3E}" dt="2025-12-16T08:05:39.165" v="145" actId="20577"/>
          <ac:spMkLst>
            <pc:docMk/>
            <pc:sldMk cId="2474138186" sldId="280"/>
            <ac:spMk id="2" creationId="{52E5270D-65DF-8389-036D-A744CC11E9EA}"/>
          </ac:spMkLst>
        </pc:spChg>
        <pc:spChg chg="mod">
          <ac:chgData name="Fortelny Nikolaus" userId="ef1e6a8b-93df-4267-a27c-1310c255fcd8" providerId="ADAL" clId="{1A06EEFA-88FE-5D52-8867-39AB7E267F3E}" dt="2025-12-16T08:06:24.667" v="200" actId="14100"/>
          <ac:spMkLst>
            <pc:docMk/>
            <pc:sldMk cId="2474138186" sldId="280"/>
            <ac:spMk id="10" creationId="{F94DAC48-8DA9-F7B0-F54F-0DF2D183C446}"/>
          </ac:spMkLst>
        </pc:spChg>
        <pc:graphicFrameChg chg="mod modGraphic">
          <ac:chgData name="Fortelny Nikolaus" userId="ef1e6a8b-93df-4267-a27c-1310c255fcd8" providerId="ADAL" clId="{1A06EEFA-88FE-5D52-8867-39AB7E267F3E}" dt="2025-12-16T08:06:18.067" v="198" actId="207"/>
          <ac:graphicFrameMkLst>
            <pc:docMk/>
            <pc:sldMk cId="2474138186" sldId="280"/>
            <ac:graphicFrameMk id="5" creationId="{A1E7C697-80C5-C498-5CE8-5E7484CD772C}"/>
          </ac:graphicFrameMkLst>
        </pc:graphicFrameChg>
      </pc:sldChg>
      <pc:sldChg chg="modSp new mod">
        <pc:chgData name="Fortelny Nikolaus" userId="ef1e6a8b-93df-4267-a27c-1310c255fcd8" providerId="ADAL" clId="{1A06EEFA-88FE-5D52-8867-39AB7E267F3E}" dt="2025-12-17T12:01:19.815" v="6449" actId="20577"/>
        <pc:sldMkLst>
          <pc:docMk/>
          <pc:sldMk cId="2586694392" sldId="281"/>
        </pc:sldMkLst>
        <pc:spChg chg="mod">
          <ac:chgData name="Fortelny Nikolaus" userId="ef1e6a8b-93df-4267-a27c-1310c255fcd8" providerId="ADAL" clId="{1A06EEFA-88FE-5D52-8867-39AB7E267F3E}" dt="2025-12-17T12:01:19.815" v="6449" actId="20577"/>
          <ac:spMkLst>
            <pc:docMk/>
            <pc:sldMk cId="2586694392" sldId="281"/>
            <ac:spMk id="2" creationId="{8E448A07-53FF-2286-CEDE-8AEA1214BD82}"/>
          </ac:spMkLst>
        </pc:spChg>
        <pc:spChg chg="mod">
          <ac:chgData name="Fortelny Nikolaus" userId="ef1e6a8b-93df-4267-a27c-1310c255fcd8" providerId="ADAL" clId="{1A06EEFA-88FE-5D52-8867-39AB7E267F3E}" dt="2025-12-16T08:26:42.220" v="1465" actId="27636"/>
          <ac:spMkLst>
            <pc:docMk/>
            <pc:sldMk cId="2586694392" sldId="281"/>
            <ac:spMk id="3" creationId="{9C6EBC03-6122-1E54-67EC-25F078CF4A18}"/>
          </ac:spMkLst>
        </pc:spChg>
      </pc:sldChg>
      <pc:sldChg chg="addSp delSp modSp new mod">
        <pc:chgData name="Fortelny Nikolaus" userId="ef1e6a8b-93df-4267-a27c-1310c255fcd8" providerId="ADAL" clId="{1A06EEFA-88FE-5D52-8867-39AB7E267F3E}" dt="2025-12-17T12:01:56.180" v="6463" actId="20577"/>
        <pc:sldMkLst>
          <pc:docMk/>
          <pc:sldMk cId="3238376718" sldId="282"/>
        </pc:sldMkLst>
        <pc:spChg chg="mod">
          <ac:chgData name="Fortelny Nikolaus" userId="ef1e6a8b-93df-4267-a27c-1310c255fcd8" providerId="ADAL" clId="{1A06EEFA-88FE-5D52-8867-39AB7E267F3E}" dt="2025-12-17T12:01:56.180" v="6463" actId="20577"/>
          <ac:spMkLst>
            <pc:docMk/>
            <pc:sldMk cId="3238376718" sldId="282"/>
            <ac:spMk id="2" creationId="{424261C1-5A76-0839-33EB-3274E8B45C56}"/>
          </ac:spMkLst>
        </pc:spChg>
        <pc:spChg chg="add mod">
          <ac:chgData name="Fortelny Nikolaus" userId="ef1e6a8b-93df-4267-a27c-1310c255fcd8" providerId="ADAL" clId="{1A06EEFA-88FE-5D52-8867-39AB7E267F3E}" dt="2025-12-16T08:15:35.094" v="796" actId="20577"/>
          <ac:spMkLst>
            <pc:docMk/>
            <pc:sldMk cId="3238376718" sldId="282"/>
            <ac:spMk id="7" creationId="{1F4B1353-C9DD-489C-C599-4D35E87BE27A}"/>
          </ac:spMkLst>
        </pc:spChg>
        <pc:picChg chg="add mod">
          <ac:chgData name="Fortelny Nikolaus" userId="ef1e6a8b-93df-4267-a27c-1310c255fcd8" providerId="ADAL" clId="{1A06EEFA-88FE-5D52-8867-39AB7E267F3E}" dt="2025-12-16T08:15:11.717" v="752" actId="1076"/>
          <ac:picMkLst>
            <pc:docMk/>
            <pc:sldMk cId="3238376718" sldId="282"/>
            <ac:picMk id="6" creationId="{8A37456B-AE61-5D96-1FBE-3B181874E08A}"/>
          </ac:picMkLst>
        </pc:picChg>
      </pc:sldChg>
      <pc:sldChg chg="modSp new mod">
        <pc:chgData name="Fortelny Nikolaus" userId="ef1e6a8b-93df-4267-a27c-1310c255fcd8" providerId="ADAL" clId="{1A06EEFA-88FE-5D52-8867-39AB7E267F3E}" dt="2025-12-17T12:02:02.771" v="6466" actId="20577"/>
        <pc:sldMkLst>
          <pc:docMk/>
          <pc:sldMk cId="3025761614" sldId="283"/>
        </pc:sldMkLst>
        <pc:spChg chg="mod">
          <ac:chgData name="Fortelny Nikolaus" userId="ef1e6a8b-93df-4267-a27c-1310c255fcd8" providerId="ADAL" clId="{1A06EEFA-88FE-5D52-8867-39AB7E267F3E}" dt="2025-12-17T12:02:02.771" v="6466" actId="20577"/>
          <ac:spMkLst>
            <pc:docMk/>
            <pc:sldMk cId="3025761614" sldId="283"/>
            <ac:spMk id="2" creationId="{FC779C92-503C-6B1B-CEC5-CD3F332A5C6C}"/>
          </ac:spMkLst>
        </pc:spChg>
        <pc:spChg chg="mod">
          <ac:chgData name="Fortelny Nikolaus" userId="ef1e6a8b-93df-4267-a27c-1310c255fcd8" providerId="ADAL" clId="{1A06EEFA-88FE-5D52-8867-39AB7E267F3E}" dt="2025-12-16T08:32:20.358" v="1854" actId="113"/>
          <ac:spMkLst>
            <pc:docMk/>
            <pc:sldMk cId="3025761614" sldId="283"/>
            <ac:spMk id="3" creationId="{60791DEF-3CD3-206B-4A25-123E4ECD3B70}"/>
          </ac:spMkLst>
        </pc:spChg>
      </pc:sldChg>
      <pc:sldChg chg="modSp new mod">
        <pc:chgData name="Fortelny Nikolaus" userId="ef1e6a8b-93df-4267-a27c-1310c255fcd8" providerId="ADAL" clId="{1A06EEFA-88FE-5D52-8867-39AB7E267F3E}" dt="2025-12-17T12:02:06.700" v="6467"/>
        <pc:sldMkLst>
          <pc:docMk/>
          <pc:sldMk cId="4178202636" sldId="284"/>
        </pc:sldMkLst>
        <pc:spChg chg="mod">
          <ac:chgData name="Fortelny Nikolaus" userId="ef1e6a8b-93df-4267-a27c-1310c255fcd8" providerId="ADAL" clId="{1A06EEFA-88FE-5D52-8867-39AB7E267F3E}" dt="2025-12-17T12:02:06.700" v="6467"/>
          <ac:spMkLst>
            <pc:docMk/>
            <pc:sldMk cId="4178202636" sldId="284"/>
            <ac:spMk id="2" creationId="{3D8A8D42-6270-2113-4A58-76DC5D514DE0}"/>
          </ac:spMkLst>
        </pc:spChg>
        <pc:spChg chg="mod">
          <ac:chgData name="Fortelny Nikolaus" userId="ef1e6a8b-93df-4267-a27c-1310c255fcd8" providerId="ADAL" clId="{1A06EEFA-88FE-5D52-8867-39AB7E267F3E}" dt="2025-12-16T08:32:14.913" v="1853" actId="114"/>
          <ac:spMkLst>
            <pc:docMk/>
            <pc:sldMk cId="4178202636" sldId="284"/>
            <ac:spMk id="3" creationId="{0C1F7BFF-CC6E-81AF-51BC-13632B81CE63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7T12:02:09.605" v="6468"/>
        <pc:sldMkLst>
          <pc:docMk/>
          <pc:sldMk cId="479110982" sldId="285"/>
        </pc:sldMkLst>
        <pc:spChg chg="mod">
          <ac:chgData name="Fortelny Nikolaus" userId="ef1e6a8b-93df-4267-a27c-1310c255fcd8" providerId="ADAL" clId="{1A06EEFA-88FE-5D52-8867-39AB7E267F3E}" dt="2025-12-17T12:02:09.605" v="6468"/>
          <ac:spMkLst>
            <pc:docMk/>
            <pc:sldMk cId="479110982" sldId="285"/>
            <ac:spMk id="2" creationId="{AC0D0A46-117A-6729-1259-0BB78BE50F7D}"/>
          </ac:spMkLst>
        </pc:spChg>
        <pc:spChg chg="mod">
          <ac:chgData name="Fortelny Nikolaus" userId="ef1e6a8b-93df-4267-a27c-1310c255fcd8" providerId="ADAL" clId="{1A06EEFA-88FE-5D52-8867-39AB7E267F3E}" dt="2025-12-16T08:32:03.390" v="1851" actId="20577"/>
          <ac:spMkLst>
            <pc:docMk/>
            <pc:sldMk cId="479110982" sldId="285"/>
            <ac:spMk id="3" creationId="{15DC4B30-76C6-DA21-AC80-7271878377A4}"/>
          </ac:spMkLst>
        </pc:spChg>
        <pc:picChg chg="add mod">
          <ac:chgData name="Fortelny Nikolaus" userId="ef1e6a8b-93df-4267-a27c-1310c255fcd8" providerId="ADAL" clId="{1A06EEFA-88FE-5D52-8867-39AB7E267F3E}" dt="2025-12-16T08:31:52.248" v="1849" actId="14100"/>
          <ac:picMkLst>
            <pc:docMk/>
            <pc:sldMk cId="479110982" sldId="285"/>
            <ac:picMk id="4" creationId="{CE8C0263-378F-CA84-14AB-F2B3331B3AA7}"/>
          </ac:picMkLst>
        </pc:picChg>
      </pc:sldChg>
      <pc:sldChg chg="addSp delSp modSp new mod">
        <pc:chgData name="Fortelny Nikolaus" userId="ef1e6a8b-93df-4267-a27c-1310c255fcd8" providerId="ADAL" clId="{1A06EEFA-88FE-5D52-8867-39AB7E267F3E}" dt="2025-12-17T12:02:13.458" v="6469"/>
        <pc:sldMkLst>
          <pc:docMk/>
          <pc:sldMk cId="2943876448" sldId="286"/>
        </pc:sldMkLst>
        <pc:spChg chg="mod">
          <ac:chgData name="Fortelny Nikolaus" userId="ef1e6a8b-93df-4267-a27c-1310c255fcd8" providerId="ADAL" clId="{1A06EEFA-88FE-5D52-8867-39AB7E267F3E}" dt="2025-12-17T12:02:13.458" v="6469"/>
          <ac:spMkLst>
            <pc:docMk/>
            <pc:sldMk cId="2943876448" sldId="286"/>
            <ac:spMk id="2" creationId="{C0D53C94-63C4-358F-915B-EACB4A3A59A7}"/>
          </ac:spMkLst>
        </pc:spChg>
        <pc:spChg chg="mod">
          <ac:chgData name="Fortelny Nikolaus" userId="ef1e6a8b-93df-4267-a27c-1310c255fcd8" providerId="ADAL" clId="{1A06EEFA-88FE-5D52-8867-39AB7E267F3E}" dt="2025-12-16T08:26:17.715" v="1456" actId="5793"/>
          <ac:spMkLst>
            <pc:docMk/>
            <pc:sldMk cId="2943876448" sldId="286"/>
            <ac:spMk id="3" creationId="{ABC4017A-4644-B6C4-677D-B31554CABEB8}"/>
          </ac:spMkLst>
        </pc:spChg>
        <pc:picChg chg="add mod">
          <ac:chgData name="Fortelny Nikolaus" userId="ef1e6a8b-93df-4267-a27c-1310c255fcd8" providerId="ADAL" clId="{1A06EEFA-88FE-5D52-8867-39AB7E267F3E}" dt="2025-12-16T08:28:01.355" v="1563" actId="1076"/>
          <ac:picMkLst>
            <pc:docMk/>
            <pc:sldMk cId="2943876448" sldId="286"/>
            <ac:picMk id="7" creationId="{D235BFB6-7308-8C51-B9F4-BBF99917891F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7T12:02:16.844" v="6470"/>
        <pc:sldMkLst>
          <pc:docMk/>
          <pc:sldMk cId="843666184" sldId="287"/>
        </pc:sldMkLst>
        <pc:spChg chg="mod">
          <ac:chgData name="Fortelny Nikolaus" userId="ef1e6a8b-93df-4267-a27c-1310c255fcd8" providerId="ADAL" clId="{1A06EEFA-88FE-5D52-8867-39AB7E267F3E}" dt="2025-12-17T12:02:16.844" v="6470"/>
          <ac:spMkLst>
            <pc:docMk/>
            <pc:sldMk cId="843666184" sldId="287"/>
            <ac:spMk id="2" creationId="{C872D0EF-5115-6698-238D-8E21A1BA2026}"/>
          </ac:spMkLst>
        </pc:spChg>
        <pc:spChg chg="mod">
          <ac:chgData name="Fortelny Nikolaus" userId="ef1e6a8b-93df-4267-a27c-1310c255fcd8" providerId="ADAL" clId="{1A06EEFA-88FE-5D52-8867-39AB7E267F3E}" dt="2025-12-16T08:30:16.432" v="1683" actId="20577"/>
          <ac:spMkLst>
            <pc:docMk/>
            <pc:sldMk cId="843666184" sldId="287"/>
            <ac:spMk id="3" creationId="{60E8CCBE-F763-A3D3-6FF6-AD3C3CC43E46}"/>
          </ac:spMkLst>
        </pc:spChg>
        <pc:picChg chg="add mod">
          <ac:chgData name="Fortelny Nikolaus" userId="ef1e6a8b-93df-4267-a27c-1310c255fcd8" providerId="ADAL" clId="{1A06EEFA-88FE-5D52-8867-39AB7E267F3E}" dt="2025-12-16T08:29:58.498" v="1596" actId="1076"/>
          <ac:picMkLst>
            <pc:docMk/>
            <pc:sldMk cId="843666184" sldId="287"/>
            <ac:picMk id="4" creationId="{9D949D63-5D5D-C1F7-C5E5-598C8F5DCEE5}"/>
          </ac:picMkLst>
        </pc:picChg>
      </pc:sldChg>
      <pc:sldChg chg="addSp delSp modSp new mod">
        <pc:chgData name="Fortelny Nikolaus" userId="ef1e6a8b-93df-4267-a27c-1310c255fcd8" providerId="ADAL" clId="{1A06EEFA-88FE-5D52-8867-39AB7E267F3E}" dt="2025-12-17T12:51:31.064" v="6472" actId="20577"/>
        <pc:sldMkLst>
          <pc:docMk/>
          <pc:sldMk cId="97621023" sldId="288"/>
        </pc:sldMkLst>
        <pc:spChg chg="mod">
          <ac:chgData name="Fortelny Nikolaus" userId="ef1e6a8b-93df-4267-a27c-1310c255fcd8" providerId="ADAL" clId="{1A06EEFA-88FE-5D52-8867-39AB7E267F3E}" dt="2025-12-17T12:02:20.213" v="6471"/>
          <ac:spMkLst>
            <pc:docMk/>
            <pc:sldMk cId="97621023" sldId="288"/>
            <ac:spMk id="2" creationId="{259B5372-E474-09F8-70DB-C0C2EF44937C}"/>
          </ac:spMkLst>
        </pc:spChg>
        <pc:spChg chg="mod">
          <ac:chgData name="Fortelny Nikolaus" userId="ef1e6a8b-93df-4267-a27c-1310c255fcd8" providerId="ADAL" clId="{1A06EEFA-88FE-5D52-8867-39AB7E267F3E}" dt="2025-12-17T12:51:31.064" v="6472" actId="20577"/>
          <ac:spMkLst>
            <pc:docMk/>
            <pc:sldMk cId="97621023" sldId="288"/>
            <ac:spMk id="3" creationId="{84AA1C29-BF0C-085A-C656-7AE82DB70486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6T08:34:42.635" v="2038" actId="166"/>
        <pc:sldMkLst>
          <pc:docMk/>
          <pc:sldMk cId="1755577591" sldId="289"/>
        </pc:sldMkLst>
        <pc:spChg chg="mod">
          <ac:chgData name="Fortelny Nikolaus" userId="ef1e6a8b-93df-4267-a27c-1310c255fcd8" providerId="ADAL" clId="{1A06EEFA-88FE-5D52-8867-39AB7E267F3E}" dt="2025-12-16T08:33:20.822" v="1867" actId="20577"/>
          <ac:spMkLst>
            <pc:docMk/>
            <pc:sldMk cId="1755577591" sldId="289"/>
            <ac:spMk id="2" creationId="{6D88F7BE-D8A5-4D42-261C-4AE8E846F24B}"/>
          </ac:spMkLst>
        </pc:spChg>
        <pc:spChg chg="mod">
          <ac:chgData name="Fortelny Nikolaus" userId="ef1e6a8b-93df-4267-a27c-1310c255fcd8" providerId="ADAL" clId="{1A06EEFA-88FE-5D52-8867-39AB7E267F3E}" dt="2025-12-16T08:34:42.635" v="2038" actId="166"/>
          <ac:spMkLst>
            <pc:docMk/>
            <pc:sldMk cId="1755577591" sldId="289"/>
            <ac:spMk id="3" creationId="{9DE17642-6257-DCF4-93E0-DC001EA169B9}"/>
          </ac:spMkLst>
        </pc:spChg>
        <pc:picChg chg="add mod">
          <ac:chgData name="Fortelny Nikolaus" userId="ef1e6a8b-93df-4267-a27c-1310c255fcd8" providerId="ADAL" clId="{1A06EEFA-88FE-5D52-8867-39AB7E267F3E}" dt="2025-12-16T08:33:18.180" v="1859" actId="1076"/>
          <ac:picMkLst>
            <pc:docMk/>
            <pc:sldMk cId="1755577591" sldId="289"/>
            <ac:picMk id="4" creationId="{BF870E38-8642-5352-6B03-E38B84973DE4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6T13:19:21.530" v="3463" actId="20577"/>
        <pc:sldMkLst>
          <pc:docMk/>
          <pc:sldMk cId="297976957" sldId="291"/>
        </pc:sldMkLst>
        <pc:spChg chg="mod">
          <ac:chgData name="Fortelny Nikolaus" userId="ef1e6a8b-93df-4267-a27c-1310c255fcd8" providerId="ADAL" clId="{1A06EEFA-88FE-5D52-8867-39AB7E267F3E}" dt="2025-12-16T08:39:25.570" v="2174"/>
          <ac:spMkLst>
            <pc:docMk/>
            <pc:sldMk cId="297976957" sldId="291"/>
            <ac:spMk id="2" creationId="{32FC9BC4-E2B1-AEEF-C23C-4015CDBA20B3}"/>
          </ac:spMkLst>
        </pc:spChg>
        <pc:spChg chg="mod">
          <ac:chgData name="Fortelny Nikolaus" userId="ef1e6a8b-93df-4267-a27c-1310c255fcd8" providerId="ADAL" clId="{1A06EEFA-88FE-5D52-8867-39AB7E267F3E}" dt="2025-12-16T13:19:21.530" v="3463" actId="20577"/>
          <ac:spMkLst>
            <pc:docMk/>
            <pc:sldMk cId="297976957" sldId="291"/>
            <ac:spMk id="3" creationId="{D78555CA-CC18-6346-2462-28490F7D652B}"/>
          </ac:spMkLst>
        </pc:spChg>
        <pc:spChg chg="add mod">
          <ac:chgData name="Fortelny Nikolaus" userId="ef1e6a8b-93df-4267-a27c-1310c255fcd8" providerId="ADAL" clId="{1A06EEFA-88FE-5D52-8867-39AB7E267F3E}" dt="2025-12-16T08:41:41.914" v="2444" actId="14100"/>
          <ac:spMkLst>
            <pc:docMk/>
            <pc:sldMk cId="297976957" sldId="291"/>
            <ac:spMk id="4" creationId="{51F8BE58-3123-57DA-C1DB-41610F8DEC1A}"/>
          </ac:spMkLst>
        </pc:spChg>
        <pc:picChg chg="add mod">
          <ac:chgData name="Fortelny Nikolaus" userId="ef1e6a8b-93df-4267-a27c-1310c255fcd8" providerId="ADAL" clId="{1A06EEFA-88FE-5D52-8867-39AB7E267F3E}" dt="2025-12-16T08:39:40.614" v="2179" actId="1076"/>
          <ac:picMkLst>
            <pc:docMk/>
            <pc:sldMk cId="297976957" sldId="291"/>
            <ac:picMk id="5" creationId="{3929B086-EE17-7BC8-3199-8B8E17886164}"/>
          </ac:picMkLst>
        </pc:picChg>
        <pc:picChg chg="add mod">
          <ac:chgData name="Fortelny Nikolaus" userId="ef1e6a8b-93df-4267-a27c-1310c255fcd8" providerId="ADAL" clId="{1A06EEFA-88FE-5D52-8867-39AB7E267F3E}" dt="2025-12-16T08:42:04.950" v="2446" actId="1076"/>
          <ac:picMkLst>
            <pc:docMk/>
            <pc:sldMk cId="297976957" sldId="291"/>
            <ac:picMk id="6" creationId="{CD0E5F54-4C70-ECF1-058F-1F6C9D35E29B}"/>
          </ac:picMkLst>
        </pc:picChg>
      </pc:sldChg>
      <pc:sldChg chg="modSp new mod">
        <pc:chgData name="Fortelny Nikolaus" userId="ef1e6a8b-93df-4267-a27c-1310c255fcd8" providerId="ADAL" clId="{1A06EEFA-88FE-5D52-8867-39AB7E267F3E}" dt="2025-12-17T13:58:57.277" v="8973" actId="20577"/>
        <pc:sldMkLst>
          <pc:docMk/>
          <pc:sldMk cId="1778967196" sldId="292"/>
        </pc:sldMkLst>
        <pc:spChg chg="mod">
          <ac:chgData name="Fortelny Nikolaus" userId="ef1e6a8b-93df-4267-a27c-1310c255fcd8" providerId="ADAL" clId="{1A06EEFA-88FE-5D52-8867-39AB7E267F3E}" dt="2025-12-17T13:58:57.277" v="8973" actId="20577"/>
          <ac:spMkLst>
            <pc:docMk/>
            <pc:sldMk cId="1778967196" sldId="292"/>
            <ac:spMk id="2" creationId="{D3F6781E-1CAE-F995-AB6F-E483C5EC06CE}"/>
          </ac:spMkLst>
        </pc:spChg>
      </pc:sldChg>
      <pc:sldChg chg="modSp new mod">
        <pc:chgData name="Fortelny Nikolaus" userId="ef1e6a8b-93df-4267-a27c-1310c255fcd8" providerId="ADAL" clId="{1A06EEFA-88FE-5D52-8867-39AB7E267F3E}" dt="2025-12-16T13:15:36.909" v="3335" actId="27636"/>
        <pc:sldMkLst>
          <pc:docMk/>
          <pc:sldMk cId="1715743116" sldId="294"/>
        </pc:sldMkLst>
        <pc:spChg chg="mod">
          <ac:chgData name="Fortelny Nikolaus" userId="ef1e6a8b-93df-4267-a27c-1310c255fcd8" providerId="ADAL" clId="{1A06EEFA-88FE-5D52-8867-39AB7E267F3E}" dt="2025-12-16T08:55:56.874" v="2600" actId="20577"/>
          <ac:spMkLst>
            <pc:docMk/>
            <pc:sldMk cId="1715743116" sldId="294"/>
            <ac:spMk id="2" creationId="{E40E821C-42A9-CC5E-E9AC-7A1E7BAAB09B}"/>
          </ac:spMkLst>
        </pc:spChg>
        <pc:spChg chg="mod">
          <ac:chgData name="Fortelny Nikolaus" userId="ef1e6a8b-93df-4267-a27c-1310c255fcd8" providerId="ADAL" clId="{1A06EEFA-88FE-5D52-8867-39AB7E267F3E}" dt="2025-12-16T13:15:36.909" v="3335" actId="27636"/>
          <ac:spMkLst>
            <pc:docMk/>
            <pc:sldMk cId="1715743116" sldId="294"/>
            <ac:spMk id="3" creationId="{92F3AE39-705A-6A15-693B-624CBCD1AC6F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6T13:25:24.039" v="3715" actId="20577"/>
        <pc:sldMkLst>
          <pc:docMk/>
          <pc:sldMk cId="1350426475" sldId="295"/>
        </pc:sldMkLst>
        <pc:spChg chg="mod">
          <ac:chgData name="Fortelny Nikolaus" userId="ef1e6a8b-93df-4267-a27c-1310c255fcd8" providerId="ADAL" clId="{1A06EEFA-88FE-5D52-8867-39AB7E267F3E}" dt="2025-12-16T13:25:24.039" v="3715" actId="20577"/>
          <ac:spMkLst>
            <pc:docMk/>
            <pc:sldMk cId="1350426475" sldId="295"/>
            <ac:spMk id="2" creationId="{8CAA97F2-D699-D344-E52A-BAF405345915}"/>
          </ac:spMkLst>
        </pc:spChg>
        <pc:spChg chg="mod">
          <ac:chgData name="Fortelny Nikolaus" userId="ef1e6a8b-93df-4267-a27c-1310c255fcd8" providerId="ADAL" clId="{1A06EEFA-88FE-5D52-8867-39AB7E267F3E}" dt="2025-12-16T13:14:40.895" v="3277" actId="20577"/>
          <ac:spMkLst>
            <pc:docMk/>
            <pc:sldMk cId="1350426475" sldId="295"/>
            <ac:spMk id="3" creationId="{234F33A8-4085-38A3-BC93-C0C050D6A86B}"/>
          </ac:spMkLst>
        </pc:spChg>
        <pc:picChg chg="add mod">
          <ac:chgData name="Fortelny Nikolaus" userId="ef1e6a8b-93df-4267-a27c-1310c255fcd8" providerId="ADAL" clId="{1A06EEFA-88FE-5D52-8867-39AB7E267F3E}" dt="2025-12-16T08:59:44.471" v="2985" actId="1076"/>
          <ac:picMkLst>
            <pc:docMk/>
            <pc:sldMk cId="1350426475" sldId="295"/>
            <ac:picMk id="4" creationId="{2F1B252B-993C-182E-61F0-4D25C84B6CC7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6T13:21:30.064" v="3672" actId="1076"/>
        <pc:sldMkLst>
          <pc:docMk/>
          <pc:sldMk cId="2400929985" sldId="296"/>
        </pc:sldMkLst>
        <pc:spChg chg="mod">
          <ac:chgData name="Fortelny Nikolaus" userId="ef1e6a8b-93df-4267-a27c-1310c255fcd8" providerId="ADAL" clId="{1A06EEFA-88FE-5D52-8867-39AB7E267F3E}" dt="2025-12-16T13:17:44.149" v="3386" actId="20577"/>
          <ac:spMkLst>
            <pc:docMk/>
            <pc:sldMk cId="2400929985" sldId="296"/>
            <ac:spMk id="2" creationId="{34680812-0F9E-0FA7-4A45-94C03311D7EA}"/>
          </ac:spMkLst>
        </pc:spChg>
        <pc:spChg chg="mod">
          <ac:chgData name="Fortelny Nikolaus" userId="ef1e6a8b-93df-4267-a27c-1310c255fcd8" providerId="ADAL" clId="{1A06EEFA-88FE-5D52-8867-39AB7E267F3E}" dt="2025-12-16T13:21:23.821" v="3671"/>
          <ac:spMkLst>
            <pc:docMk/>
            <pc:sldMk cId="2400929985" sldId="296"/>
            <ac:spMk id="3" creationId="{3F4F5898-A3C6-E2E9-7C4D-AE8407CC2DF1}"/>
          </ac:spMkLst>
        </pc:spChg>
        <pc:picChg chg="add mod">
          <ac:chgData name="Fortelny Nikolaus" userId="ef1e6a8b-93df-4267-a27c-1310c255fcd8" providerId="ADAL" clId="{1A06EEFA-88FE-5D52-8867-39AB7E267F3E}" dt="2025-12-16T13:21:30.064" v="3672" actId="1076"/>
          <ac:picMkLst>
            <pc:docMk/>
            <pc:sldMk cId="2400929985" sldId="296"/>
            <ac:picMk id="4" creationId="{3E48F922-40C8-1574-8BD2-C77450C67EE0}"/>
          </ac:picMkLst>
        </pc:picChg>
      </pc:sldChg>
      <pc:sldChg chg="addSp delSp modSp new mod">
        <pc:chgData name="Fortelny Nikolaus" userId="ef1e6a8b-93df-4267-a27c-1310c255fcd8" providerId="ADAL" clId="{1A06EEFA-88FE-5D52-8867-39AB7E267F3E}" dt="2025-12-16T13:22:57.919" v="3696" actId="1076"/>
        <pc:sldMkLst>
          <pc:docMk/>
          <pc:sldMk cId="3851802366" sldId="297"/>
        </pc:sldMkLst>
        <pc:spChg chg="mod">
          <ac:chgData name="Fortelny Nikolaus" userId="ef1e6a8b-93df-4267-a27c-1310c255fcd8" providerId="ADAL" clId="{1A06EEFA-88FE-5D52-8867-39AB7E267F3E}" dt="2025-12-16T13:22:33.854" v="3685"/>
          <ac:spMkLst>
            <pc:docMk/>
            <pc:sldMk cId="3851802366" sldId="297"/>
            <ac:spMk id="2" creationId="{8CB369B2-3AD3-18E8-0F29-2EB1CD6F64C9}"/>
          </ac:spMkLst>
        </pc:spChg>
        <pc:picChg chg="add del mod">
          <ac:chgData name="Fortelny Nikolaus" userId="ef1e6a8b-93df-4267-a27c-1310c255fcd8" providerId="ADAL" clId="{1A06EEFA-88FE-5D52-8867-39AB7E267F3E}" dt="2025-12-16T13:22:57.919" v="3696" actId="1076"/>
          <ac:picMkLst>
            <pc:docMk/>
            <pc:sldMk cId="3851802366" sldId="297"/>
            <ac:picMk id="7" creationId="{6CF2A557-7D2B-93E3-6DA8-4DF80BFB6FF1}"/>
          </ac:picMkLst>
        </pc:picChg>
      </pc:sldChg>
      <pc:sldChg chg="modSp add mod">
        <pc:chgData name="Fortelny Nikolaus" userId="ef1e6a8b-93df-4267-a27c-1310c255fcd8" providerId="ADAL" clId="{1A06EEFA-88FE-5D52-8867-39AB7E267F3E}" dt="2025-12-16T13:35:48.983" v="4006" actId="20577"/>
        <pc:sldMkLst>
          <pc:docMk/>
          <pc:sldMk cId="1260974716" sldId="298"/>
        </pc:sldMkLst>
        <pc:spChg chg="mod">
          <ac:chgData name="Fortelny Nikolaus" userId="ef1e6a8b-93df-4267-a27c-1310c255fcd8" providerId="ADAL" clId="{1A06EEFA-88FE-5D52-8867-39AB7E267F3E}" dt="2025-12-16T13:31:42.725" v="3878" actId="20577"/>
          <ac:spMkLst>
            <pc:docMk/>
            <pc:sldMk cId="1260974716" sldId="298"/>
            <ac:spMk id="2" creationId="{5976F86E-A4C6-BC29-80B9-99DD33FE19EA}"/>
          </ac:spMkLst>
        </pc:spChg>
        <pc:spChg chg="mod">
          <ac:chgData name="Fortelny Nikolaus" userId="ef1e6a8b-93df-4267-a27c-1310c255fcd8" providerId="ADAL" clId="{1A06EEFA-88FE-5D52-8867-39AB7E267F3E}" dt="2025-12-16T13:35:48.983" v="4006" actId="20577"/>
          <ac:spMkLst>
            <pc:docMk/>
            <pc:sldMk cId="1260974716" sldId="298"/>
            <ac:spMk id="3" creationId="{FE406D54-C48F-F3DD-6B41-9D9E890E9BE9}"/>
          </ac:spMkLst>
        </pc:spChg>
        <pc:spChg chg="mod">
          <ac:chgData name="Fortelny Nikolaus" userId="ef1e6a8b-93df-4267-a27c-1310c255fcd8" providerId="ADAL" clId="{1A06EEFA-88FE-5D52-8867-39AB7E267F3E}" dt="2025-12-16T13:32:02.435" v="3881" actId="20577"/>
          <ac:spMkLst>
            <pc:docMk/>
            <pc:sldMk cId="1260974716" sldId="298"/>
            <ac:spMk id="11" creationId="{979735DD-501E-DCB4-EAF3-2D34D337B34D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7T10:41:48.915" v="5884" actId="20577"/>
        <pc:sldMkLst>
          <pc:docMk/>
          <pc:sldMk cId="1293760402" sldId="299"/>
        </pc:sldMkLst>
        <pc:spChg chg="mod">
          <ac:chgData name="Fortelny Nikolaus" userId="ef1e6a8b-93df-4267-a27c-1310c255fcd8" providerId="ADAL" clId="{1A06EEFA-88FE-5D52-8867-39AB7E267F3E}" dt="2025-12-16T13:44:00.670" v="4618" actId="20577"/>
          <ac:spMkLst>
            <pc:docMk/>
            <pc:sldMk cId="1293760402" sldId="299"/>
            <ac:spMk id="2" creationId="{994B679A-1579-0F4C-03EC-BC0E98EA55BF}"/>
          </ac:spMkLst>
        </pc:spChg>
        <pc:spChg chg="mod">
          <ac:chgData name="Fortelny Nikolaus" userId="ef1e6a8b-93df-4267-a27c-1310c255fcd8" providerId="ADAL" clId="{1A06EEFA-88FE-5D52-8867-39AB7E267F3E}" dt="2025-12-17T10:41:48.915" v="5884" actId="20577"/>
          <ac:spMkLst>
            <pc:docMk/>
            <pc:sldMk cId="1293760402" sldId="299"/>
            <ac:spMk id="3" creationId="{933D3475-F031-C947-2D82-B6FF2CF098F5}"/>
          </ac:spMkLst>
        </pc:spChg>
        <pc:picChg chg="add mod">
          <ac:chgData name="Fortelny Nikolaus" userId="ef1e6a8b-93df-4267-a27c-1310c255fcd8" providerId="ADAL" clId="{1A06EEFA-88FE-5D52-8867-39AB7E267F3E}" dt="2025-12-16T13:37:19.566" v="4040" actId="1076"/>
          <ac:picMkLst>
            <pc:docMk/>
            <pc:sldMk cId="1293760402" sldId="299"/>
            <ac:picMk id="4" creationId="{273FCB69-F5A7-F4D1-BF5C-386A921EFB4D}"/>
          </ac:picMkLst>
        </pc:picChg>
      </pc:sldChg>
      <pc:sldChg chg="modSp add mod ord">
        <pc:chgData name="Fortelny Nikolaus" userId="ef1e6a8b-93df-4267-a27c-1310c255fcd8" providerId="ADAL" clId="{1A06EEFA-88FE-5D52-8867-39AB7E267F3E}" dt="2025-12-17T14:59:59.248" v="10412" actId="20577"/>
        <pc:sldMkLst>
          <pc:docMk/>
          <pc:sldMk cId="3477075537" sldId="300"/>
        </pc:sldMkLst>
        <pc:spChg chg="mod">
          <ac:chgData name="Fortelny Nikolaus" userId="ef1e6a8b-93df-4267-a27c-1310c255fcd8" providerId="ADAL" clId="{1A06EEFA-88FE-5D52-8867-39AB7E267F3E}" dt="2025-12-17T14:59:59.248" v="10412" actId="20577"/>
          <ac:spMkLst>
            <pc:docMk/>
            <pc:sldMk cId="3477075537" sldId="300"/>
            <ac:spMk id="3" creationId="{53EB247F-23D1-4CDE-A742-7965504F6A54}"/>
          </ac:spMkLst>
        </pc:spChg>
      </pc:sldChg>
      <pc:sldChg chg="modSp add mod ord">
        <pc:chgData name="Fortelny Nikolaus" userId="ef1e6a8b-93df-4267-a27c-1310c255fcd8" providerId="ADAL" clId="{1A06EEFA-88FE-5D52-8867-39AB7E267F3E}" dt="2025-12-17T14:02:20.720" v="9172" actId="20578"/>
        <pc:sldMkLst>
          <pc:docMk/>
          <pc:sldMk cId="1587296716" sldId="301"/>
        </pc:sldMkLst>
        <pc:spChg chg="mod">
          <ac:chgData name="Fortelny Nikolaus" userId="ef1e6a8b-93df-4267-a27c-1310c255fcd8" providerId="ADAL" clId="{1A06EEFA-88FE-5D52-8867-39AB7E267F3E}" dt="2025-12-17T13:45:49.873" v="8407" actId="20577"/>
          <ac:spMkLst>
            <pc:docMk/>
            <pc:sldMk cId="1587296716" sldId="301"/>
            <ac:spMk id="2" creationId="{C180E22A-AA8F-CB23-05ED-83CA8A5364B2}"/>
          </ac:spMkLst>
        </pc:spChg>
        <pc:spChg chg="mod">
          <ac:chgData name="Fortelny Nikolaus" userId="ef1e6a8b-93df-4267-a27c-1310c255fcd8" providerId="ADAL" clId="{1A06EEFA-88FE-5D52-8867-39AB7E267F3E}" dt="2025-12-17T13:34:12.809" v="8059" actId="1036"/>
          <ac:spMkLst>
            <pc:docMk/>
            <pc:sldMk cId="1587296716" sldId="301"/>
            <ac:spMk id="5" creationId="{A710DBE0-BCA1-BA00-02BA-E445844770F6}"/>
          </ac:spMkLst>
        </pc:spChg>
        <pc:spChg chg="mod">
          <ac:chgData name="Fortelny Nikolaus" userId="ef1e6a8b-93df-4267-a27c-1310c255fcd8" providerId="ADAL" clId="{1A06EEFA-88FE-5D52-8867-39AB7E267F3E}" dt="2025-12-17T13:34:06.215" v="8051" actId="1076"/>
          <ac:spMkLst>
            <pc:docMk/>
            <pc:sldMk cId="1587296716" sldId="301"/>
            <ac:spMk id="6" creationId="{48DDED83-2C93-2471-30F4-36BA89785206}"/>
          </ac:spMkLst>
        </pc:spChg>
        <pc:picChg chg="mod">
          <ac:chgData name="Fortelny Nikolaus" userId="ef1e6a8b-93df-4267-a27c-1310c255fcd8" providerId="ADAL" clId="{1A06EEFA-88FE-5D52-8867-39AB7E267F3E}" dt="2025-12-17T13:34:00.511" v="8050" actId="14100"/>
          <ac:picMkLst>
            <pc:docMk/>
            <pc:sldMk cId="1587296716" sldId="301"/>
            <ac:picMk id="6146" creationId="{2F783997-8898-91FD-3E18-79BD536D147B}"/>
          </ac:picMkLst>
        </pc:picChg>
      </pc:sldChg>
      <pc:sldChg chg="addSp delSp modSp new mod ord">
        <pc:chgData name="Fortelny Nikolaus" userId="ef1e6a8b-93df-4267-a27c-1310c255fcd8" providerId="ADAL" clId="{1A06EEFA-88FE-5D52-8867-39AB7E267F3E}" dt="2025-12-17T15:03:47.902" v="10454" actId="20577"/>
        <pc:sldMkLst>
          <pc:docMk/>
          <pc:sldMk cId="1637440993" sldId="302"/>
        </pc:sldMkLst>
        <pc:spChg chg="mod">
          <ac:chgData name="Fortelny Nikolaus" userId="ef1e6a8b-93df-4267-a27c-1310c255fcd8" providerId="ADAL" clId="{1A06EEFA-88FE-5D52-8867-39AB7E267F3E}" dt="2025-12-17T15:03:47.902" v="10454" actId="20577"/>
          <ac:spMkLst>
            <pc:docMk/>
            <pc:sldMk cId="1637440993" sldId="302"/>
            <ac:spMk id="2" creationId="{A93F162D-F8E6-CD21-EA3C-390A3F8C149E}"/>
          </ac:spMkLst>
        </pc:spChg>
        <pc:picChg chg="add mod">
          <ac:chgData name="Fortelny Nikolaus" userId="ef1e6a8b-93df-4267-a27c-1310c255fcd8" providerId="ADAL" clId="{1A06EEFA-88FE-5D52-8867-39AB7E267F3E}" dt="2025-12-17T13:49:34.146" v="8503" actId="1076"/>
          <ac:picMkLst>
            <pc:docMk/>
            <pc:sldMk cId="1637440993" sldId="302"/>
            <ac:picMk id="4" creationId="{D3D5024E-42FE-68B0-53D3-3347E0A30B1D}"/>
          </ac:picMkLst>
        </pc:picChg>
      </pc:sldChg>
      <pc:sldChg chg="addSp delSp modSp new mod ord">
        <pc:chgData name="Fortelny Nikolaus" userId="ef1e6a8b-93df-4267-a27c-1310c255fcd8" providerId="ADAL" clId="{1A06EEFA-88FE-5D52-8867-39AB7E267F3E}" dt="2025-12-17T14:02:30.842" v="9173" actId="20578"/>
        <pc:sldMkLst>
          <pc:docMk/>
          <pc:sldMk cId="3283075088" sldId="303"/>
        </pc:sldMkLst>
        <pc:spChg chg="mod">
          <ac:chgData name="Fortelny Nikolaus" userId="ef1e6a8b-93df-4267-a27c-1310c255fcd8" providerId="ADAL" clId="{1A06EEFA-88FE-5D52-8867-39AB7E267F3E}" dt="2025-12-17T13:36:16.380" v="8098" actId="20577"/>
          <ac:spMkLst>
            <pc:docMk/>
            <pc:sldMk cId="3283075088" sldId="303"/>
            <ac:spMk id="2" creationId="{491BE087-B444-036A-D8A1-E8B58009D10D}"/>
          </ac:spMkLst>
        </pc:spChg>
        <pc:spChg chg="mod">
          <ac:chgData name="Fortelny Nikolaus" userId="ef1e6a8b-93df-4267-a27c-1310c255fcd8" providerId="ADAL" clId="{1A06EEFA-88FE-5D52-8867-39AB7E267F3E}" dt="2025-12-17T13:36:51.199" v="8206" actId="113"/>
          <ac:spMkLst>
            <pc:docMk/>
            <pc:sldMk cId="3283075088" sldId="303"/>
            <ac:spMk id="3" creationId="{B7586BE7-6A58-97E5-CA9B-E09A520056D5}"/>
          </ac:spMkLst>
        </pc:spChg>
        <pc:picChg chg="add mod">
          <ac:chgData name="Fortelny Nikolaus" userId="ef1e6a8b-93df-4267-a27c-1310c255fcd8" providerId="ADAL" clId="{1A06EEFA-88FE-5D52-8867-39AB7E267F3E}" dt="2025-12-17T13:34:33.845" v="8061" actId="1076"/>
          <ac:picMkLst>
            <pc:docMk/>
            <pc:sldMk cId="3283075088" sldId="303"/>
            <ac:picMk id="4" creationId="{A69506E8-0238-7D0C-22B2-4992C030EF83}"/>
          </ac:picMkLst>
        </pc:picChg>
      </pc:sldChg>
      <pc:sldChg chg="addSp modSp add mod ord">
        <pc:chgData name="Fortelny Nikolaus" userId="ef1e6a8b-93df-4267-a27c-1310c255fcd8" providerId="ADAL" clId="{1A06EEFA-88FE-5D52-8867-39AB7E267F3E}" dt="2025-12-17T15:01:06.014" v="10430" actId="20577"/>
        <pc:sldMkLst>
          <pc:docMk/>
          <pc:sldMk cId="549387529" sldId="306"/>
        </pc:sldMkLst>
        <pc:spChg chg="mod">
          <ac:chgData name="Fortelny Nikolaus" userId="ef1e6a8b-93df-4267-a27c-1310c255fcd8" providerId="ADAL" clId="{1A06EEFA-88FE-5D52-8867-39AB7E267F3E}" dt="2025-12-17T15:01:06.014" v="10430" actId="20577"/>
          <ac:spMkLst>
            <pc:docMk/>
            <pc:sldMk cId="549387529" sldId="306"/>
            <ac:spMk id="2" creationId="{BDDC68AE-A012-1EA8-7DFF-8FDEFC95B6C1}"/>
          </ac:spMkLst>
        </pc:spChg>
        <pc:spChg chg="mod">
          <ac:chgData name="Fortelny Nikolaus" userId="ef1e6a8b-93df-4267-a27c-1310c255fcd8" providerId="ADAL" clId="{1A06EEFA-88FE-5D52-8867-39AB7E267F3E}" dt="2025-12-17T10:44:41.890" v="6130" actId="20577"/>
          <ac:spMkLst>
            <pc:docMk/>
            <pc:sldMk cId="549387529" sldId="306"/>
            <ac:spMk id="3" creationId="{28EC9174-DD26-6A59-37EF-3F5969F0A89D}"/>
          </ac:spMkLst>
        </pc:spChg>
        <pc:spChg chg="add mod">
          <ac:chgData name="Fortelny Nikolaus" userId="ef1e6a8b-93df-4267-a27c-1310c255fcd8" providerId="ADAL" clId="{1A06EEFA-88FE-5D52-8867-39AB7E267F3E}" dt="2025-12-17T10:45:25.517" v="6145" actId="12789"/>
          <ac:spMkLst>
            <pc:docMk/>
            <pc:sldMk cId="549387529" sldId="306"/>
            <ac:spMk id="7" creationId="{D2454A9D-8C15-2372-FDBF-A7729CD2D1D0}"/>
          </ac:spMkLst>
        </pc:spChg>
        <pc:spChg chg="add mod">
          <ac:chgData name="Fortelny Nikolaus" userId="ef1e6a8b-93df-4267-a27c-1310c255fcd8" providerId="ADAL" clId="{1A06EEFA-88FE-5D52-8867-39AB7E267F3E}" dt="2025-12-17T10:45:25.517" v="6145" actId="12789"/>
          <ac:spMkLst>
            <pc:docMk/>
            <pc:sldMk cId="549387529" sldId="306"/>
            <ac:spMk id="8" creationId="{A380501D-7EFD-8B1A-1D75-73AAA1B94227}"/>
          </ac:spMkLst>
        </pc:spChg>
        <pc:spChg chg="add mod">
          <ac:chgData name="Fortelny Nikolaus" userId="ef1e6a8b-93df-4267-a27c-1310c255fcd8" providerId="ADAL" clId="{1A06EEFA-88FE-5D52-8867-39AB7E267F3E}" dt="2025-12-17T10:44:53.456" v="6139" actId="27636"/>
          <ac:spMkLst>
            <pc:docMk/>
            <pc:sldMk cId="549387529" sldId="306"/>
            <ac:spMk id="9" creationId="{8ABF39ED-5281-BA19-4E2A-06FF1CEC1E09}"/>
          </ac:spMkLst>
        </pc:spChg>
        <pc:spChg chg="add mod">
          <ac:chgData name="Fortelny Nikolaus" userId="ef1e6a8b-93df-4267-a27c-1310c255fcd8" providerId="ADAL" clId="{1A06EEFA-88FE-5D52-8867-39AB7E267F3E}" dt="2025-12-17T11:58:58.696" v="6358" actId="20577"/>
          <ac:spMkLst>
            <pc:docMk/>
            <pc:sldMk cId="549387529" sldId="306"/>
            <ac:spMk id="13" creationId="{229894EE-BE27-91B5-147D-945F7C3F5CC3}"/>
          </ac:spMkLst>
        </pc:spChg>
        <pc:cxnChg chg="add mod">
          <ac:chgData name="Fortelny Nikolaus" userId="ef1e6a8b-93df-4267-a27c-1310c255fcd8" providerId="ADAL" clId="{1A06EEFA-88FE-5D52-8867-39AB7E267F3E}" dt="2025-12-17T10:45:25.517" v="6145" actId="12789"/>
          <ac:cxnSpMkLst>
            <pc:docMk/>
            <pc:sldMk cId="549387529" sldId="306"/>
            <ac:cxnSpMk id="4" creationId="{A0F7612B-55AA-1B0F-DB0C-8D7ED0BD3306}"/>
          </ac:cxnSpMkLst>
        </pc:cxnChg>
        <pc:cxnChg chg="add mod">
          <ac:chgData name="Fortelny Nikolaus" userId="ef1e6a8b-93df-4267-a27c-1310c255fcd8" providerId="ADAL" clId="{1A06EEFA-88FE-5D52-8867-39AB7E267F3E}" dt="2025-12-17T10:45:25.517" v="6145" actId="12789"/>
          <ac:cxnSpMkLst>
            <pc:docMk/>
            <pc:sldMk cId="549387529" sldId="306"/>
            <ac:cxnSpMk id="6" creationId="{D537705E-A2DD-E1D9-1952-035A0FFC9140}"/>
          </ac:cxnSpMkLst>
        </pc:cxnChg>
      </pc:sldChg>
      <pc:sldChg chg="modSp add mod">
        <pc:chgData name="Fortelny Nikolaus" userId="ef1e6a8b-93df-4267-a27c-1310c255fcd8" providerId="ADAL" clId="{1A06EEFA-88FE-5D52-8867-39AB7E267F3E}" dt="2025-12-17T13:16:53.301" v="7333" actId="207"/>
        <pc:sldMkLst>
          <pc:docMk/>
          <pc:sldMk cId="184870611" sldId="307"/>
        </pc:sldMkLst>
        <pc:spChg chg="mod">
          <ac:chgData name="Fortelny Nikolaus" userId="ef1e6a8b-93df-4267-a27c-1310c255fcd8" providerId="ADAL" clId="{1A06EEFA-88FE-5D52-8867-39AB7E267F3E}" dt="2025-12-17T13:16:53.301" v="7333" actId="207"/>
          <ac:spMkLst>
            <pc:docMk/>
            <pc:sldMk cId="184870611" sldId="307"/>
            <ac:spMk id="2" creationId="{17F1C5F1-365F-D84A-B41E-798FA2728CB0}"/>
          </ac:spMkLst>
        </pc:spChg>
      </pc:sldChg>
      <pc:sldChg chg="add">
        <pc:chgData name="Fortelny Nikolaus" userId="ef1e6a8b-93df-4267-a27c-1310c255fcd8" providerId="ADAL" clId="{1A06EEFA-88FE-5D52-8867-39AB7E267F3E}" dt="2025-12-17T10:28:32.853" v="5567"/>
        <pc:sldMkLst>
          <pc:docMk/>
          <pc:sldMk cId="365594170" sldId="310"/>
        </pc:sldMkLst>
      </pc:sldChg>
      <pc:sldChg chg="modSp new mod">
        <pc:chgData name="Fortelny Nikolaus" userId="ef1e6a8b-93df-4267-a27c-1310c255fcd8" providerId="ADAL" clId="{1A06EEFA-88FE-5D52-8867-39AB7E267F3E}" dt="2025-12-17T13:59:11.690" v="9002" actId="20577"/>
        <pc:sldMkLst>
          <pc:docMk/>
          <pc:sldMk cId="4259824374" sldId="311"/>
        </pc:sldMkLst>
        <pc:spChg chg="mod">
          <ac:chgData name="Fortelny Nikolaus" userId="ef1e6a8b-93df-4267-a27c-1310c255fcd8" providerId="ADAL" clId="{1A06EEFA-88FE-5D52-8867-39AB7E267F3E}" dt="2025-12-17T13:59:11.690" v="9002" actId="20577"/>
          <ac:spMkLst>
            <pc:docMk/>
            <pc:sldMk cId="4259824374" sldId="311"/>
            <ac:spMk id="2" creationId="{CC5D98E3-99C6-D6F1-9F3F-FE8AF8CDEF62}"/>
          </ac:spMkLst>
        </pc:spChg>
      </pc:sldChg>
      <pc:sldChg chg="addSp delSp modSp add mod">
        <pc:chgData name="Fortelny Nikolaus" userId="ef1e6a8b-93df-4267-a27c-1310c255fcd8" providerId="ADAL" clId="{1A06EEFA-88FE-5D52-8867-39AB7E267F3E}" dt="2025-12-17T13:32:30.683" v="8049" actId="20577"/>
        <pc:sldMkLst>
          <pc:docMk/>
          <pc:sldMk cId="1544385810" sldId="313"/>
        </pc:sldMkLst>
        <pc:spChg chg="mod">
          <ac:chgData name="Fortelny Nikolaus" userId="ef1e6a8b-93df-4267-a27c-1310c255fcd8" providerId="ADAL" clId="{1A06EEFA-88FE-5D52-8867-39AB7E267F3E}" dt="2025-12-17T13:32:30.683" v="8049" actId="20577"/>
          <ac:spMkLst>
            <pc:docMk/>
            <pc:sldMk cId="1544385810" sldId="313"/>
            <ac:spMk id="3" creationId="{CC635D27-6530-EB29-C485-8ECC9EC7645A}"/>
          </ac:spMkLst>
        </pc:spChg>
        <pc:spChg chg="add mod">
          <ac:chgData name="Fortelny Nikolaus" userId="ef1e6a8b-93df-4267-a27c-1310c255fcd8" providerId="ADAL" clId="{1A06EEFA-88FE-5D52-8867-39AB7E267F3E}" dt="2025-12-17T10:38:14.661" v="5743" actId="1076"/>
          <ac:spMkLst>
            <pc:docMk/>
            <pc:sldMk cId="1544385810" sldId="313"/>
            <ac:spMk id="9" creationId="{DD816F37-6C65-B7D0-4FBB-9C18124A06A0}"/>
          </ac:spMkLst>
        </pc:spChg>
        <pc:spChg chg="add mod">
          <ac:chgData name="Fortelny Nikolaus" userId="ef1e6a8b-93df-4267-a27c-1310c255fcd8" providerId="ADAL" clId="{1A06EEFA-88FE-5D52-8867-39AB7E267F3E}" dt="2025-12-17T10:38:23.064" v="5746" actId="20577"/>
          <ac:spMkLst>
            <pc:docMk/>
            <pc:sldMk cId="1544385810" sldId="313"/>
            <ac:spMk id="11" creationId="{FB8457E4-CBCA-7182-6DE1-0FBE3355C78C}"/>
          </ac:spMkLst>
        </pc:spChg>
        <pc:picChg chg="mod">
          <ac:chgData name="Fortelny Nikolaus" userId="ef1e6a8b-93df-4267-a27c-1310c255fcd8" providerId="ADAL" clId="{1A06EEFA-88FE-5D52-8867-39AB7E267F3E}" dt="2025-12-17T10:37:05.816" v="5678" actId="1076"/>
          <ac:picMkLst>
            <pc:docMk/>
            <pc:sldMk cId="1544385810" sldId="313"/>
            <ac:picMk id="5" creationId="{9358B26E-C03F-E8EE-7BAC-000F31A2A2EC}"/>
          </ac:picMkLst>
        </pc:picChg>
        <pc:picChg chg="add mod">
          <ac:chgData name="Fortelny Nikolaus" userId="ef1e6a8b-93df-4267-a27c-1310c255fcd8" providerId="ADAL" clId="{1A06EEFA-88FE-5D52-8867-39AB7E267F3E}" dt="2025-12-17T10:39:01.677" v="5753" actId="1076"/>
          <ac:picMkLst>
            <pc:docMk/>
            <pc:sldMk cId="1544385810" sldId="313"/>
            <ac:picMk id="14" creationId="{54AC27C8-6EBD-42E6-A764-97DE6585B52F}"/>
          </ac:picMkLst>
        </pc:picChg>
        <pc:cxnChg chg="add mod">
          <ac:chgData name="Fortelny Nikolaus" userId="ef1e6a8b-93df-4267-a27c-1310c255fcd8" providerId="ADAL" clId="{1A06EEFA-88FE-5D52-8867-39AB7E267F3E}" dt="2025-12-17T10:39:17.574" v="5754" actId="1582"/>
          <ac:cxnSpMkLst>
            <pc:docMk/>
            <pc:sldMk cId="1544385810" sldId="313"/>
            <ac:cxnSpMk id="6" creationId="{445E30C7-D299-19E5-27C7-79EDEC0AB852}"/>
          </ac:cxnSpMkLst>
        </pc:cxnChg>
        <pc:cxnChg chg="add mod">
          <ac:chgData name="Fortelny Nikolaus" userId="ef1e6a8b-93df-4267-a27c-1310c255fcd8" providerId="ADAL" clId="{1A06EEFA-88FE-5D52-8867-39AB7E267F3E}" dt="2025-12-17T10:39:17.574" v="5754" actId="1582"/>
          <ac:cxnSpMkLst>
            <pc:docMk/>
            <pc:sldMk cId="1544385810" sldId="313"/>
            <ac:cxnSpMk id="10" creationId="{DCC58841-DB9D-177A-49B8-AA2ECF4438C4}"/>
          </ac:cxnSpMkLst>
        </pc:cxnChg>
      </pc:sldChg>
      <pc:sldChg chg="addSp delSp modSp add mod">
        <pc:chgData name="Fortelny Nikolaus" userId="ef1e6a8b-93df-4267-a27c-1310c255fcd8" providerId="ADAL" clId="{1A06EEFA-88FE-5D52-8867-39AB7E267F3E}" dt="2025-12-17T10:40:41.609" v="5822" actId="14100"/>
        <pc:sldMkLst>
          <pc:docMk/>
          <pc:sldMk cId="1158998684" sldId="314"/>
        </pc:sldMkLst>
        <pc:spChg chg="mod">
          <ac:chgData name="Fortelny Nikolaus" userId="ef1e6a8b-93df-4267-a27c-1310c255fcd8" providerId="ADAL" clId="{1A06EEFA-88FE-5D52-8867-39AB7E267F3E}" dt="2025-12-17T10:39:49.760" v="5774" actId="20577"/>
          <ac:spMkLst>
            <pc:docMk/>
            <pc:sldMk cId="1158998684" sldId="314"/>
            <ac:spMk id="2" creationId="{FA0FC2E6-0877-064A-4CA0-2780D19F1E33}"/>
          </ac:spMkLst>
        </pc:spChg>
        <pc:spChg chg="add mod">
          <ac:chgData name="Fortelny Nikolaus" userId="ef1e6a8b-93df-4267-a27c-1310c255fcd8" providerId="ADAL" clId="{1A06EEFA-88FE-5D52-8867-39AB7E267F3E}" dt="2025-12-17T10:40:41.609" v="5822" actId="14100"/>
          <ac:spMkLst>
            <pc:docMk/>
            <pc:sldMk cId="1158998684" sldId="314"/>
            <ac:spMk id="5" creationId="{49128BF1-E8CC-F994-03D2-42FFFB7E5025}"/>
          </ac:spMkLst>
        </pc:spChg>
      </pc:sldChg>
      <pc:sldChg chg="modSp new mod ord">
        <pc:chgData name="Fortelny Nikolaus" userId="ef1e6a8b-93df-4267-a27c-1310c255fcd8" providerId="ADAL" clId="{1A06EEFA-88FE-5D52-8867-39AB7E267F3E}" dt="2025-12-17T13:28:24.826" v="7934" actId="20577"/>
        <pc:sldMkLst>
          <pc:docMk/>
          <pc:sldMk cId="655190477" sldId="316"/>
        </pc:sldMkLst>
        <pc:spChg chg="mod">
          <ac:chgData name="Fortelny Nikolaus" userId="ef1e6a8b-93df-4267-a27c-1310c255fcd8" providerId="ADAL" clId="{1A06EEFA-88FE-5D52-8867-39AB7E267F3E}" dt="2025-12-17T10:46:17.649" v="6156" actId="20577"/>
          <ac:spMkLst>
            <pc:docMk/>
            <pc:sldMk cId="655190477" sldId="316"/>
            <ac:spMk id="2" creationId="{9B81A352-6981-02CF-A8D3-21566517B7F2}"/>
          </ac:spMkLst>
        </pc:spChg>
        <pc:spChg chg="mod">
          <ac:chgData name="Fortelny Nikolaus" userId="ef1e6a8b-93df-4267-a27c-1310c255fcd8" providerId="ADAL" clId="{1A06EEFA-88FE-5D52-8867-39AB7E267F3E}" dt="2025-12-17T13:28:24.826" v="7934" actId="20577"/>
          <ac:spMkLst>
            <pc:docMk/>
            <pc:sldMk cId="655190477" sldId="316"/>
            <ac:spMk id="3" creationId="{81CF2008-1F0F-A7A6-CE0E-70D763D5AB28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7T15:02:22.827" v="10453" actId="5793"/>
        <pc:sldMkLst>
          <pc:docMk/>
          <pc:sldMk cId="2228058285" sldId="317"/>
        </pc:sldMkLst>
        <pc:spChg chg="mod">
          <ac:chgData name="Fortelny Nikolaus" userId="ef1e6a8b-93df-4267-a27c-1310c255fcd8" providerId="ADAL" clId="{1A06EEFA-88FE-5D52-8867-39AB7E267F3E}" dt="2025-12-17T14:00:51.743" v="9129" actId="20577"/>
          <ac:spMkLst>
            <pc:docMk/>
            <pc:sldMk cId="2228058285" sldId="317"/>
            <ac:spMk id="2" creationId="{0B45F408-EC6B-0F85-7F46-9C7EA4342224}"/>
          </ac:spMkLst>
        </pc:spChg>
        <pc:spChg chg="mod">
          <ac:chgData name="Fortelny Nikolaus" userId="ef1e6a8b-93df-4267-a27c-1310c255fcd8" providerId="ADAL" clId="{1A06EEFA-88FE-5D52-8867-39AB7E267F3E}" dt="2025-12-17T11:58:22.696" v="6310" actId="20577"/>
          <ac:spMkLst>
            <pc:docMk/>
            <pc:sldMk cId="2228058285" sldId="317"/>
            <ac:spMk id="3" creationId="{876D7D82-467C-7B07-6E8B-146D68A98582}"/>
          </ac:spMkLst>
        </pc:spChg>
        <pc:spChg chg="add mod">
          <ac:chgData name="Fortelny Nikolaus" userId="ef1e6a8b-93df-4267-a27c-1310c255fcd8" providerId="ADAL" clId="{1A06EEFA-88FE-5D52-8867-39AB7E267F3E}" dt="2025-12-17T13:32:02.456" v="8037" actId="1076"/>
          <ac:spMkLst>
            <pc:docMk/>
            <pc:sldMk cId="2228058285" sldId="317"/>
            <ac:spMk id="5" creationId="{2DA44C58-626D-0DE7-5133-37EECC9AEAC4}"/>
          </ac:spMkLst>
        </pc:spChg>
        <pc:graphicFrameChg chg="add mod modGraphic">
          <ac:chgData name="Fortelny Nikolaus" userId="ef1e6a8b-93df-4267-a27c-1310c255fcd8" providerId="ADAL" clId="{1A06EEFA-88FE-5D52-8867-39AB7E267F3E}" dt="2025-12-17T15:02:22.827" v="10453" actId="5793"/>
          <ac:graphicFrameMkLst>
            <pc:docMk/>
            <pc:sldMk cId="2228058285" sldId="317"/>
            <ac:graphicFrameMk id="4" creationId="{8F1E34B2-3CCD-36FE-5147-13B2B4033B6A}"/>
          </ac:graphicFrameMkLst>
        </pc:graphicFrameChg>
        <pc:picChg chg="add mod">
          <ac:chgData name="Fortelny Nikolaus" userId="ef1e6a8b-93df-4267-a27c-1310c255fcd8" providerId="ADAL" clId="{1A06EEFA-88FE-5D52-8867-39AB7E267F3E}" dt="2025-12-17T13:28:40.891" v="7935" actId="1076"/>
          <ac:picMkLst>
            <pc:docMk/>
            <pc:sldMk cId="2228058285" sldId="317"/>
            <ac:picMk id="9218" creationId="{AC852C40-E6A5-56EB-970A-A6861B1464AA}"/>
          </ac:picMkLst>
        </pc:picChg>
      </pc:sldChg>
      <pc:sldChg chg="modSp new mod">
        <pc:chgData name="Fortelny Nikolaus" userId="ef1e6a8b-93df-4267-a27c-1310c255fcd8" providerId="ADAL" clId="{1A06EEFA-88FE-5D52-8867-39AB7E267F3E}" dt="2025-12-17T14:02:00.711" v="9169" actId="20577"/>
        <pc:sldMkLst>
          <pc:docMk/>
          <pc:sldMk cId="2100891403" sldId="318"/>
        </pc:sldMkLst>
        <pc:spChg chg="mod">
          <ac:chgData name="Fortelny Nikolaus" userId="ef1e6a8b-93df-4267-a27c-1310c255fcd8" providerId="ADAL" clId="{1A06EEFA-88FE-5D52-8867-39AB7E267F3E}" dt="2025-12-17T14:02:00.711" v="9169" actId="20577"/>
          <ac:spMkLst>
            <pc:docMk/>
            <pc:sldMk cId="2100891403" sldId="318"/>
            <ac:spMk id="2" creationId="{53963691-8137-C84C-2000-90A29056D50D}"/>
          </ac:spMkLst>
        </pc:spChg>
      </pc:sldChg>
      <pc:sldChg chg="addSp delSp modSp new mod ord">
        <pc:chgData name="Fortelny Nikolaus" userId="ef1e6a8b-93df-4267-a27c-1310c255fcd8" providerId="ADAL" clId="{1A06EEFA-88FE-5D52-8867-39AB7E267F3E}" dt="2025-12-17T14:02:45.015" v="9202" actId="20577"/>
        <pc:sldMkLst>
          <pc:docMk/>
          <pc:sldMk cId="2829057183" sldId="319"/>
        </pc:sldMkLst>
        <pc:spChg chg="mod">
          <ac:chgData name="Fortelny Nikolaus" userId="ef1e6a8b-93df-4267-a27c-1310c255fcd8" providerId="ADAL" clId="{1A06EEFA-88FE-5D52-8867-39AB7E267F3E}" dt="2025-12-17T14:02:45.015" v="9202" actId="20577"/>
          <ac:spMkLst>
            <pc:docMk/>
            <pc:sldMk cId="2829057183" sldId="319"/>
            <ac:spMk id="2" creationId="{6466F7EB-1979-6750-3955-98CA67BFE559}"/>
          </ac:spMkLst>
        </pc:spChg>
        <pc:spChg chg="mod">
          <ac:chgData name="Fortelny Nikolaus" userId="ef1e6a8b-93df-4267-a27c-1310c255fcd8" providerId="ADAL" clId="{1A06EEFA-88FE-5D52-8867-39AB7E267F3E}" dt="2025-12-17T13:56:44.557" v="8908" actId="20577"/>
          <ac:spMkLst>
            <pc:docMk/>
            <pc:sldMk cId="2829057183" sldId="319"/>
            <ac:spMk id="3" creationId="{C6FA520F-2FDD-1A5B-EF9F-D5FA239CF1E7}"/>
          </ac:spMkLst>
        </pc:spChg>
        <pc:picChg chg="add mod">
          <ac:chgData name="Fortelny Nikolaus" userId="ef1e6a8b-93df-4267-a27c-1310c255fcd8" providerId="ADAL" clId="{1A06EEFA-88FE-5D52-8867-39AB7E267F3E}" dt="2025-12-17T13:56:47.425" v="8909" actId="1076"/>
          <ac:picMkLst>
            <pc:docMk/>
            <pc:sldMk cId="2829057183" sldId="319"/>
            <ac:picMk id="13318" creationId="{7896BF12-FA83-D7E5-DE53-01A2771885F3}"/>
          </ac:picMkLst>
        </pc:picChg>
      </pc:sldChg>
      <pc:sldChg chg="addSp delSp modSp new mod">
        <pc:chgData name="Fortelny Nikolaus" userId="ef1e6a8b-93df-4267-a27c-1310c255fcd8" providerId="ADAL" clId="{1A06EEFA-88FE-5D52-8867-39AB7E267F3E}" dt="2025-12-17T14:58:31.722" v="10402" actId="207"/>
        <pc:sldMkLst>
          <pc:docMk/>
          <pc:sldMk cId="3655357778" sldId="320"/>
        </pc:sldMkLst>
        <pc:spChg chg="mod">
          <ac:chgData name="Fortelny Nikolaus" userId="ef1e6a8b-93df-4267-a27c-1310c255fcd8" providerId="ADAL" clId="{1A06EEFA-88FE-5D52-8867-39AB7E267F3E}" dt="2025-12-17T13:17:30.306" v="7376" actId="20577"/>
          <ac:spMkLst>
            <pc:docMk/>
            <pc:sldMk cId="3655357778" sldId="320"/>
            <ac:spMk id="2" creationId="{9ACD84AB-CC07-E13B-D30D-37A126024489}"/>
          </ac:spMkLst>
        </pc:spChg>
        <pc:spChg chg="mod">
          <ac:chgData name="Fortelny Nikolaus" userId="ef1e6a8b-93df-4267-a27c-1310c255fcd8" providerId="ADAL" clId="{1A06EEFA-88FE-5D52-8867-39AB7E267F3E}" dt="2025-12-17T12:56:53.133" v="6576" actId="20577"/>
          <ac:spMkLst>
            <pc:docMk/>
            <pc:sldMk cId="3655357778" sldId="320"/>
            <ac:spMk id="3" creationId="{A51B1C38-B3E5-009A-B724-9388DEB4D0DB}"/>
          </ac:spMkLst>
        </pc:spChg>
        <pc:spChg chg="add mod">
          <ac:chgData name="Fortelny Nikolaus" userId="ef1e6a8b-93df-4267-a27c-1310c255fcd8" providerId="ADAL" clId="{1A06EEFA-88FE-5D52-8867-39AB7E267F3E}" dt="2025-12-17T14:58:31.722" v="10402" actId="207"/>
          <ac:spMkLst>
            <pc:docMk/>
            <pc:sldMk cId="3655357778" sldId="320"/>
            <ac:spMk id="7" creationId="{8653F025-3484-F428-3ABB-028070F394D4}"/>
          </ac:spMkLst>
        </pc:spChg>
        <pc:picChg chg="add mod">
          <ac:chgData name="Fortelny Nikolaus" userId="ef1e6a8b-93df-4267-a27c-1310c255fcd8" providerId="ADAL" clId="{1A06EEFA-88FE-5D52-8867-39AB7E267F3E}" dt="2025-12-17T12:57:09.100" v="6579" actId="14100"/>
          <ac:picMkLst>
            <pc:docMk/>
            <pc:sldMk cId="3655357778" sldId="320"/>
            <ac:picMk id="4" creationId="{AAA973F0-7FC1-D24C-15CA-4C620A197008}"/>
          </ac:picMkLst>
        </pc:picChg>
      </pc:sldChg>
      <pc:sldChg chg="addSp delSp modSp new mod">
        <pc:chgData name="Fortelny Nikolaus" userId="ef1e6a8b-93df-4267-a27c-1310c255fcd8" providerId="ADAL" clId="{1A06EEFA-88FE-5D52-8867-39AB7E267F3E}" dt="2025-12-17T13:15:35.812" v="7239" actId="20577"/>
        <pc:sldMkLst>
          <pc:docMk/>
          <pc:sldMk cId="440529789" sldId="323"/>
        </pc:sldMkLst>
        <pc:spChg chg="mod">
          <ac:chgData name="Fortelny Nikolaus" userId="ef1e6a8b-93df-4267-a27c-1310c255fcd8" providerId="ADAL" clId="{1A06EEFA-88FE-5D52-8867-39AB7E267F3E}" dt="2025-12-17T12:58:50.279" v="6614" actId="20577"/>
          <ac:spMkLst>
            <pc:docMk/>
            <pc:sldMk cId="440529789" sldId="323"/>
            <ac:spMk id="2" creationId="{68815B18-0194-D7DE-0465-2CBC3377BDA4}"/>
          </ac:spMkLst>
        </pc:spChg>
        <pc:spChg chg="mod">
          <ac:chgData name="Fortelny Nikolaus" userId="ef1e6a8b-93df-4267-a27c-1310c255fcd8" providerId="ADAL" clId="{1A06EEFA-88FE-5D52-8867-39AB7E267F3E}" dt="2025-12-17T13:15:35.812" v="7239" actId="20577"/>
          <ac:spMkLst>
            <pc:docMk/>
            <pc:sldMk cId="440529789" sldId="323"/>
            <ac:spMk id="3" creationId="{FA16039B-60FE-1A24-57AA-583544484ACB}"/>
          </ac:spMkLst>
        </pc:spChg>
        <pc:spChg chg="add mod topLvl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7" creationId="{AA82EA09-B217-6C45-5FCE-9888FD8764BF}"/>
          </ac:spMkLst>
        </pc:spChg>
        <pc:spChg chg="add mod topLvl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8" creationId="{809E1EEA-4D2D-F294-9CB2-46F5E8CCA00A}"/>
          </ac:spMkLst>
        </pc:spChg>
        <pc:spChg chg="add mod topLvl">
          <ac:chgData name="Fortelny Nikolaus" userId="ef1e6a8b-93df-4267-a27c-1310c255fcd8" providerId="ADAL" clId="{1A06EEFA-88FE-5D52-8867-39AB7E267F3E}" dt="2025-12-17T13:09:17.873" v="6876" actId="1038"/>
          <ac:spMkLst>
            <pc:docMk/>
            <pc:sldMk cId="440529789" sldId="323"/>
            <ac:spMk id="9" creationId="{440C74BD-40AF-3D99-F160-832006CC9B19}"/>
          </ac:spMkLst>
        </pc:spChg>
        <pc:spChg chg="add mod topLvl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0" creationId="{CFC75A76-5B38-1A1C-A9C3-B7B6812FF755}"/>
          </ac:spMkLst>
        </pc:spChg>
        <pc:spChg chg="add mod topLvl">
          <ac:chgData name="Fortelny Nikolaus" userId="ef1e6a8b-93df-4267-a27c-1310c255fcd8" providerId="ADAL" clId="{1A06EEFA-88FE-5D52-8867-39AB7E267F3E}" dt="2025-12-17T13:09:17.873" v="6876" actId="1038"/>
          <ac:spMkLst>
            <pc:docMk/>
            <pc:sldMk cId="440529789" sldId="323"/>
            <ac:spMk id="11" creationId="{FC89C3BD-DBF7-5D00-BD19-DE058A982788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3" creationId="{FC664A0F-72F0-1AE5-3EED-3D5A8795DBBB}"/>
          </ac:spMkLst>
        </pc:spChg>
        <pc:spChg chg="add mod">
          <ac:chgData name="Fortelny Nikolaus" userId="ef1e6a8b-93df-4267-a27c-1310c255fcd8" providerId="ADAL" clId="{1A06EEFA-88FE-5D52-8867-39AB7E267F3E}" dt="2025-12-17T13:09:53.177" v="6885" actId="1076"/>
          <ac:spMkLst>
            <pc:docMk/>
            <pc:sldMk cId="440529789" sldId="323"/>
            <ac:spMk id="14" creationId="{D159322C-A2F0-5AC7-61A1-DA35085A1DD4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5" creationId="{919F17A7-0EA9-7D2C-1AFF-CA48E9ABAA81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6" creationId="{EA3AA7C1-7B91-22F8-635F-54CCDC8C5DE4}"/>
          </ac:spMkLst>
        </pc:spChg>
        <pc:spChg chg="add mod">
          <ac:chgData name="Fortelny Nikolaus" userId="ef1e6a8b-93df-4267-a27c-1310c255fcd8" providerId="ADAL" clId="{1A06EEFA-88FE-5D52-8867-39AB7E267F3E}" dt="2025-12-17T13:07:51.652" v="6743" actId="113"/>
          <ac:spMkLst>
            <pc:docMk/>
            <pc:sldMk cId="440529789" sldId="323"/>
            <ac:spMk id="17" creationId="{F642F433-DB39-8070-DB36-9B2D5C33F440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8" creationId="{892E7A8D-6D06-CFB0-CC2D-ACA7F59F2428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19" creationId="{753266AA-B7ED-1BB9-F0E3-118095CCAC78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20" creationId="{57B453BE-B436-ABBA-598F-4EF8C3848B2B}"/>
          </ac:spMkLst>
        </pc:spChg>
        <pc:spChg chg="add mod">
          <ac:chgData name="Fortelny Nikolaus" userId="ef1e6a8b-93df-4267-a27c-1310c255fcd8" providerId="ADAL" clId="{1A06EEFA-88FE-5D52-8867-39AB7E267F3E}" dt="2025-12-17T13:10:01.568" v="6886" actId="1076"/>
          <ac:spMkLst>
            <pc:docMk/>
            <pc:sldMk cId="440529789" sldId="323"/>
            <ac:spMk id="21" creationId="{88C2018A-FFC1-FC59-5F0C-726D0E791B5D}"/>
          </ac:spMkLst>
        </pc:spChg>
        <pc:spChg chg="add mod">
          <ac:chgData name="Fortelny Nikolaus" userId="ef1e6a8b-93df-4267-a27c-1310c255fcd8" providerId="ADAL" clId="{1A06EEFA-88FE-5D52-8867-39AB7E267F3E}" dt="2025-12-17T13:09:37.386" v="6883" actId="1035"/>
          <ac:spMkLst>
            <pc:docMk/>
            <pc:sldMk cId="440529789" sldId="323"/>
            <ac:spMk id="22" creationId="{D34BE6CD-F303-322C-BED8-008B63842710}"/>
          </ac:spMkLst>
        </pc:spChg>
        <pc:spChg chg="add mod">
          <ac:chgData name="Fortelny Nikolaus" userId="ef1e6a8b-93df-4267-a27c-1310c255fcd8" providerId="ADAL" clId="{1A06EEFA-88FE-5D52-8867-39AB7E267F3E}" dt="2025-12-17T13:09:37.386" v="6883" actId="1035"/>
          <ac:spMkLst>
            <pc:docMk/>
            <pc:sldMk cId="440529789" sldId="323"/>
            <ac:spMk id="23" creationId="{193299B6-66C5-D75E-F892-69167E9046E9}"/>
          </ac:spMkLst>
        </pc:spChg>
        <pc:picChg chg="add mod modCrop">
          <ac:chgData name="Fortelny Nikolaus" userId="ef1e6a8b-93df-4267-a27c-1310c255fcd8" providerId="ADAL" clId="{1A06EEFA-88FE-5D52-8867-39AB7E267F3E}" dt="2025-12-17T13:09:47.994" v="6884" actId="732"/>
          <ac:picMkLst>
            <pc:docMk/>
            <pc:sldMk cId="440529789" sldId="323"/>
            <ac:picMk id="5" creationId="{A7623856-C386-CD85-F395-1EE95486D83A}"/>
          </ac:picMkLst>
        </pc:picChg>
        <pc:picChg chg="add mod topLvl modCrop">
          <ac:chgData name="Fortelny Nikolaus" userId="ef1e6a8b-93df-4267-a27c-1310c255fcd8" providerId="ADAL" clId="{1A06EEFA-88FE-5D52-8867-39AB7E267F3E}" dt="2025-12-17T13:09:13.593" v="6875" actId="165"/>
          <ac:picMkLst>
            <pc:docMk/>
            <pc:sldMk cId="440529789" sldId="323"/>
            <ac:picMk id="6" creationId="{17068989-5699-4358-F4F2-6E5C37E28D81}"/>
          </ac:picMkLst>
        </pc:picChg>
      </pc:sldChg>
      <pc:sldChg chg="addSp delSp modSp add mod">
        <pc:chgData name="Fortelny Nikolaus" userId="ef1e6a8b-93df-4267-a27c-1310c255fcd8" providerId="ADAL" clId="{1A06EEFA-88FE-5D52-8867-39AB7E267F3E}" dt="2025-12-17T13:16:37.096" v="7332" actId="20577"/>
        <pc:sldMkLst>
          <pc:docMk/>
          <pc:sldMk cId="846963395" sldId="324"/>
        </pc:sldMkLst>
        <pc:spChg chg="mod">
          <ac:chgData name="Fortelny Nikolaus" userId="ef1e6a8b-93df-4267-a27c-1310c255fcd8" providerId="ADAL" clId="{1A06EEFA-88FE-5D52-8867-39AB7E267F3E}" dt="2025-12-17T13:15:58.586" v="7269" actId="20577"/>
          <ac:spMkLst>
            <pc:docMk/>
            <pc:sldMk cId="846963395" sldId="324"/>
            <ac:spMk id="3" creationId="{F7944152-9986-4847-FB6D-154AB99EACDC}"/>
          </ac:spMkLst>
        </pc:spChg>
        <pc:spChg chg="add mod">
          <ac:chgData name="Fortelny Nikolaus" userId="ef1e6a8b-93df-4267-a27c-1310c255fcd8" providerId="ADAL" clId="{1A06EEFA-88FE-5D52-8867-39AB7E267F3E}" dt="2025-12-17T13:14:57.943" v="7172" actId="1076"/>
          <ac:spMkLst>
            <pc:docMk/>
            <pc:sldMk cId="846963395" sldId="324"/>
            <ac:spMk id="12" creationId="{C235C67A-9CBF-1505-9A18-52F810B07A47}"/>
          </ac:spMkLst>
        </pc:spChg>
        <pc:spChg chg="mod">
          <ac:chgData name="Fortelny Nikolaus" userId="ef1e6a8b-93df-4267-a27c-1310c255fcd8" providerId="ADAL" clId="{1A06EEFA-88FE-5D52-8867-39AB7E267F3E}" dt="2025-12-17T13:14:38.057" v="7161" actId="20577"/>
          <ac:spMkLst>
            <pc:docMk/>
            <pc:sldMk cId="846963395" sldId="324"/>
            <ac:spMk id="14" creationId="{32F9A445-A9E9-5D61-BF90-54C97863EE2C}"/>
          </ac:spMkLst>
        </pc:spChg>
        <pc:spChg chg="mod">
          <ac:chgData name="Fortelny Nikolaus" userId="ef1e6a8b-93df-4267-a27c-1310c255fcd8" providerId="ADAL" clId="{1A06EEFA-88FE-5D52-8867-39AB7E267F3E}" dt="2025-12-17T13:14:24.943" v="7153" actId="12788"/>
          <ac:spMkLst>
            <pc:docMk/>
            <pc:sldMk cId="846963395" sldId="324"/>
            <ac:spMk id="16" creationId="{8B332B32-C827-ABAE-00B4-6496527B120C}"/>
          </ac:spMkLst>
        </pc:spChg>
        <pc:spChg chg="mod">
          <ac:chgData name="Fortelny Nikolaus" userId="ef1e6a8b-93df-4267-a27c-1310c255fcd8" providerId="ADAL" clId="{1A06EEFA-88FE-5D52-8867-39AB7E267F3E}" dt="2025-12-17T13:14:24.943" v="7153" actId="12788"/>
          <ac:spMkLst>
            <pc:docMk/>
            <pc:sldMk cId="846963395" sldId="324"/>
            <ac:spMk id="18" creationId="{00112455-20B9-0C7C-3FD0-4896FFD4778F}"/>
          </ac:spMkLst>
        </pc:spChg>
        <pc:spChg chg="mod">
          <ac:chgData name="Fortelny Nikolaus" userId="ef1e6a8b-93df-4267-a27c-1310c255fcd8" providerId="ADAL" clId="{1A06EEFA-88FE-5D52-8867-39AB7E267F3E}" dt="2025-12-17T13:14:12.068" v="7151" actId="1076"/>
          <ac:spMkLst>
            <pc:docMk/>
            <pc:sldMk cId="846963395" sldId="324"/>
            <ac:spMk id="19" creationId="{2F145C5C-A994-3413-B3D7-39E129FA938C}"/>
          </ac:spMkLst>
        </pc:spChg>
        <pc:spChg chg="mod">
          <ac:chgData name="Fortelny Nikolaus" userId="ef1e6a8b-93df-4267-a27c-1310c255fcd8" providerId="ADAL" clId="{1A06EEFA-88FE-5D52-8867-39AB7E267F3E}" dt="2025-12-17T13:14:12.068" v="7151" actId="1076"/>
          <ac:spMkLst>
            <pc:docMk/>
            <pc:sldMk cId="846963395" sldId="324"/>
            <ac:spMk id="20" creationId="{2E04ED0E-7C6C-9FE6-7586-02CA40E03205}"/>
          </ac:spMkLst>
        </pc:spChg>
        <pc:spChg chg="mod">
          <ac:chgData name="Fortelny Nikolaus" userId="ef1e6a8b-93df-4267-a27c-1310c255fcd8" providerId="ADAL" clId="{1A06EEFA-88FE-5D52-8867-39AB7E267F3E}" dt="2025-12-17T13:14:12.068" v="7151" actId="1076"/>
          <ac:spMkLst>
            <pc:docMk/>
            <pc:sldMk cId="846963395" sldId="324"/>
            <ac:spMk id="21" creationId="{9C77FC9A-2F12-44E8-D54F-B07C1BDAE7DC}"/>
          </ac:spMkLst>
        </pc:spChg>
        <pc:spChg chg="mod">
          <ac:chgData name="Fortelny Nikolaus" userId="ef1e6a8b-93df-4267-a27c-1310c255fcd8" providerId="ADAL" clId="{1A06EEFA-88FE-5D52-8867-39AB7E267F3E}" dt="2025-12-17T13:14:12.068" v="7151" actId="1076"/>
          <ac:spMkLst>
            <pc:docMk/>
            <pc:sldMk cId="846963395" sldId="324"/>
            <ac:spMk id="22" creationId="{0B1AE904-C860-6A0A-BD62-5A5C3ED90D17}"/>
          </ac:spMkLst>
        </pc:spChg>
        <pc:spChg chg="mod">
          <ac:chgData name="Fortelny Nikolaus" userId="ef1e6a8b-93df-4267-a27c-1310c255fcd8" providerId="ADAL" clId="{1A06EEFA-88FE-5D52-8867-39AB7E267F3E}" dt="2025-12-17T13:14:12.068" v="7151" actId="1076"/>
          <ac:spMkLst>
            <pc:docMk/>
            <pc:sldMk cId="846963395" sldId="324"/>
            <ac:spMk id="23" creationId="{6BA5D4FA-6B26-33F4-502A-51C3B582107B}"/>
          </ac:spMkLst>
        </pc:spChg>
        <pc:spChg chg="add mod">
          <ac:chgData name="Fortelny Nikolaus" userId="ef1e6a8b-93df-4267-a27c-1310c255fcd8" providerId="ADAL" clId="{1A06EEFA-88FE-5D52-8867-39AB7E267F3E}" dt="2025-12-17T13:16:37.096" v="7332" actId="20577"/>
          <ac:spMkLst>
            <pc:docMk/>
            <pc:sldMk cId="846963395" sldId="324"/>
            <ac:spMk id="24" creationId="{2DF358BD-BB8E-94F9-8728-6713739B0F7D}"/>
          </ac:spMkLst>
        </pc:spChg>
        <pc:grpChg chg="add mod">
          <ac:chgData name="Fortelny Nikolaus" userId="ef1e6a8b-93df-4267-a27c-1310c255fcd8" providerId="ADAL" clId="{1A06EEFA-88FE-5D52-8867-39AB7E267F3E}" dt="2025-12-17T13:15:03.134" v="7174" actId="1076"/>
          <ac:grpSpMkLst>
            <pc:docMk/>
            <pc:sldMk cId="846963395" sldId="324"/>
            <ac:grpSpMk id="4" creationId="{398AAD23-7AFC-0986-CC24-FBA55AA64F90}"/>
          </ac:grpSpMkLst>
        </pc:grpChg>
        <pc:picChg chg="mod">
          <ac:chgData name="Fortelny Nikolaus" userId="ef1e6a8b-93df-4267-a27c-1310c255fcd8" providerId="ADAL" clId="{1A06EEFA-88FE-5D52-8867-39AB7E267F3E}" dt="2025-12-17T13:14:12.068" v="7151" actId="1076"/>
          <ac:picMkLst>
            <pc:docMk/>
            <pc:sldMk cId="846963395" sldId="324"/>
            <ac:picMk id="5" creationId="{D2F61836-3244-383A-80BA-4A9A15240058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7T13:45:39.592" v="8405" actId="20577"/>
        <pc:sldMkLst>
          <pc:docMk/>
          <pc:sldMk cId="3578207323" sldId="325"/>
        </pc:sldMkLst>
        <pc:spChg chg="mod">
          <ac:chgData name="Fortelny Nikolaus" userId="ef1e6a8b-93df-4267-a27c-1310c255fcd8" providerId="ADAL" clId="{1A06EEFA-88FE-5D52-8867-39AB7E267F3E}" dt="2025-12-17T13:44:21.477" v="8381" actId="20577"/>
          <ac:spMkLst>
            <pc:docMk/>
            <pc:sldMk cId="3578207323" sldId="325"/>
            <ac:spMk id="2" creationId="{1D869EA4-37D0-6E54-C595-2E5F1B4493A2}"/>
          </ac:spMkLst>
        </pc:spChg>
        <pc:spChg chg="mod">
          <ac:chgData name="Fortelny Nikolaus" userId="ef1e6a8b-93df-4267-a27c-1310c255fcd8" providerId="ADAL" clId="{1A06EEFA-88FE-5D52-8867-39AB7E267F3E}" dt="2025-12-17T13:45:39.592" v="8405" actId="20577"/>
          <ac:spMkLst>
            <pc:docMk/>
            <pc:sldMk cId="3578207323" sldId="325"/>
            <ac:spMk id="3" creationId="{3055CD79-C6CE-FEDD-8875-EF98227A33F8}"/>
          </ac:spMkLst>
        </pc:spChg>
        <pc:picChg chg="add mod">
          <ac:chgData name="Fortelny Nikolaus" userId="ef1e6a8b-93df-4267-a27c-1310c255fcd8" providerId="ADAL" clId="{1A06EEFA-88FE-5D52-8867-39AB7E267F3E}" dt="2025-12-17T13:40:54.373" v="8246" actId="1076"/>
          <ac:picMkLst>
            <pc:docMk/>
            <pc:sldMk cId="3578207323" sldId="325"/>
            <ac:picMk id="4" creationId="{4D1E1FF1-1209-FDB2-D43C-EABF6B5D6DA8}"/>
          </ac:picMkLst>
        </pc:picChg>
      </pc:sldChg>
      <pc:sldChg chg="modSp new mod">
        <pc:chgData name="Fortelny Nikolaus" userId="ef1e6a8b-93df-4267-a27c-1310c255fcd8" providerId="ADAL" clId="{1A06EEFA-88FE-5D52-8867-39AB7E267F3E}" dt="2025-12-17T14:00:40.536" v="9099" actId="20577"/>
        <pc:sldMkLst>
          <pc:docMk/>
          <pc:sldMk cId="2217779749" sldId="329"/>
        </pc:sldMkLst>
        <pc:spChg chg="mod">
          <ac:chgData name="Fortelny Nikolaus" userId="ef1e6a8b-93df-4267-a27c-1310c255fcd8" providerId="ADAL" clId="{1A06EEFA-88FE-5D52-8867-39AB7E267F3E}" dt="2025-12-17T14:00:40.536" v="9099" actId="20577"/>
          <ac:spMkLst>
            <pc:docMk/>
            <pc:sldMk cId="2217779749" sldId="329"/>
            <ac:spMk id="2" creationId="{E89071FC-556A-D7F7-4A84-E777DF83483B}"/>
          </ac:spMkLst>
        </pc:spChg>
      </pc:sldChg>
      <pc:sldChg chg="modSp new mod">
        <pc:chgData name="Fortelny Nikolaus" userId="ef1e6a8b-93df-4267-a27c-1310c255fcd8" providerId="ADAL" clId="{1A06EEFA-88FE-5D52-8867-39AB7E267F3E}" dt="2025-12-17T14:02:55.691" v="9218" actId="20577"/>
        <pc:sldMkLst>
          <pc:docMk/>
          <pc:sldMk cId="571542539" sldId="330"/>
        </pc:sldMkLst>
        <pc:spChg chg="mod">
          <ac:chgData name="Fortelny Nikolaus" userId="ef1e6a8b-93df-4267-a27c-1310c255fcd8" providerId="ADAL" clId="{1A06EEFA-88FE-5D52-8867-39AB7E267F3E}" dt="2025-12-17T14:02:55.691" v="9218" actId="20577"/>
          <ac:spMkLst>
            <pc:docMk/>
            <pc:sldMk cId="571542539" sldId="330"/>
            <ac:spMk id="2" creationId="{DC06C3DF-5D93-DE2F-555E-07E2966803F8}"/>
          </ac:spMkLst>
        </pc:spChg>
      </pc:sldChg>
      <pc:sldChg chg="addSp modSp new mod">
        <pc:chgData name="Fortelny Nikolaus" userId="ef1e6a8b-93df-4267-a27c-1310c255fcd8" providerId="ADAL" clId="{1A06EEFA-88FE-5D52-8867-39AB7E267F3E}" dt="2025-12-17T14:20:17.399" v="9247" actId="20577"/>
        <pc:sldMkLst>
          <pc:docMk/>
          <pc:sldMk cId="2070149466" sldId="331"/>
        </pc:sldMkLst>
        <pc:spChg chg="mod">
          <ac:chgData name="Fortelny Nikolaus" userId="ef1e6a8b-93df-4267-a27c-1310c255fcd8" providerId="ADAL" clId="{1A06EEFA-88FE-5D52-8867-39AB7E267F3E}" dt="2025-12-17T14:20:17.399" v="9247" actId="20577"/>
          <ac:spMkLst>
            <pc:docMk/>
            <pc:sldMk cId="2070149466" sldId="331"/>
            <ac:spMk id="2" creationId="{0DE30B00-6B68-5E66-8AC7-F8B31464CEB0}"/>
          </ac:spMkLst>
        </pc:spChg>
        <pc:spChg chg="mod">
          <ac:chgData name="Fortelny Nikolaus" userId="ef1e6a8b-93df-4267-a27c-1310c255fcd8" providerId="ADAL" clId="{1A06EEFA-88FE-5D52-8867-39AB7E267F3E}" dt="2025-12-17T14:20:14.569" v="9235" actId="14100"/>
          <ac:spMkLst>
            <pc:docMk/>
            <pc:sldMk cId="2070149466" sldId="331"/>
            <ac:spMk id="3" creationId="{12681127-BC7E-FD16-FF7C-8CBAE9D51C7C}"/>
          </ac:spMkLst>
        </pc:spChg>
        <pc:picChg chg="add mod">
          <ac:chgData name="Fortelny Nikolaus" userId="ef1e6a8b-93df-4267-a27c-1310c255fcd8" providerId="ADAL" clId="{1A06EEFA-88FE-5D52-8867-39AB7E267F3E}" dt="2025-12-17T14:20:04.072" v="9233" actId="1076"/>
          <ac:picMkLst>
            <pc:docMk/>
            <pc:sldMk cId="2070149466" sldId="331"/>
            <ac:picMk id="4" creationId="{4B5DF338-1CEA-C606-5038-06EA6D8597F9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7T14:24:56.764" v="9309" actId="1076"/>
        <pc:sldMkLst>
          <pc:docMk/>
          <pc:sldMk cId="4061109608" sldId="332"/>
        </pc:sldMkLst>
        <pc:spChg chg="mod">
          <ac:chgData name="Fortelny Nikolaus" userId="ef1e6a8b-93df-4267-a27c-1310c255fcd8" providerId="ADAL" clId="{1A06EEFA-88FE-5D52-8867-39AB7E267F3E}" dt="2025-12-17T14:20:39.419" v="9260" actId="20577"/>
          <ac:spMkLst>
            <pc:docMk/>
            <pc:sldMk cId="4061109608" sldId="332"/>
            <ac:spMk id="2" creationId="{7D36C3C4-A0A8-9217-4149-5E58A6BE259E}"/>
          </ac:spMkLst>
        </pc:spChg>
        <pc:spChg chg="add mod">
          <ac:chgData name="Fortelny Nikolaus" userId="ef1e6a8b-93df-4267-a27c-1310c255fcd8" providerId="ADAL" clId="{1A06EEFA-88FE-5D52-8867-39AB7E267F3E}" dt="2025-12-17T14:20:52.278" v="9262" actId="1076"/>
          <ac:spMkLst>
            <pc:docMk/>
            <pc:sldMk cId="4061109608" sldId="332"/>
            <ac:spMk id="5" creationId="{A1DBCD04-CBFA-BDBF-B0C0-53B8C147FA08}"/>
          </ac:spMkLst>
        </pc:spChg>
        <pc:picChg chg="add mod">
          <ac:chgData name="Fortelny Nikolaus" userId="ef1e6a8b-93df-4267-a27c-1310c255fcd8" providerId="ADAL" clId="{1A06EEFA-88FE-5D52-8867-39AB7E267F3E}" dt="2025-12-17T14:24:56.764" v="9309" actId="1076"/>
          <ac:picMkLst>
            <pc:docMk/>
            <pc:sldMk cId="4061109608" sldId="332"/>
            <ac:picMk id="14338" creationId="{070D79AD-FE7C-6E54-DAEE-62B6490BD748}"/>
          </ac:picMkLst>
        </pc:picChg>
        <pc:picChg chg="add mod">
          <ac:chgData name="Fortelny Nikolaus" userId="ef1e6a8b-93df-4267-a27c-1310c255fcd8" providerId="ADAL" clId="{1A06EEFA-88FE-5D52-8867-39AB7E267F3E}" dt="2025-12-17T14:24:55.088" v="9308" actId="14100"/>
          <ac:picMkLst>
            <pc:docMk/>
            <pc:sldMk cId="4061109608" sldId="332"/>
            <ac:picMk id="14340" creationId="{10AC6803-DE68-6AF1-179F-510822CF9287}"/>
          </ac:picMkLst>
        </pc:picChg>
      </pc:sldChg>
      <pc:sldChg chg="addSp modSp new mod">
        <pc:chgData name="Fortelny Nikolaus" userId="ef1e6a8b-93df-4267-a27c-1310c255fcd8" providerId="ADAL" clId="{1A06EEFA-88FE-5D52-8867-39AB7E267F3E}" dt="2025-12-17T14:24:48.099" v="9307" actId="20577"/>
        <pc:sldMkLst>
          <pc:docMk/>
          <pc:sldMk cId="947104538" sldId="333"/>
        </pc:sldMkLst>
        <pc:spChg chg="mod">
          <ac:chgData name="Fortelny Nikolaus" userId="ef1e6a8b-93df-4267-a27c-1310c255fcd8" providerId="ADAL" clId="{1A06EEFA-88FE-5D52-8867-39AB7E267F3E}" dt="2025-12-17T14:24:48.099" v="9307" actId="20577"/>
          <ac:spMkLst>
            <pc:docMk/>
            <pc:sldMk cId="947104538" sldId="333"/>
            <ac:spMk id="2" creationId="{C1775E19-4476-CC97-FC80-7F522742C8E3}"/>
          </ac:spMkLst>
        </pc:spChg>
        <pc:picChg chg="add mod">
          <ac:chgData name="Fortelny Nikolaus" userId="ef1e6a8b-93df-4267-a27c-1310c255fcd8" providerId="ADAL" clId="{1A06EEFA-88FE-5D52-8867-39AB7E267F3E}" dt="2025-12-17T14:24:43.537" v="9278" actId="1076"/>
          <ac:picMkLst>
            <pc:docMk/>
            <pc:sldMk cId="947104538" sldId="333"/>
            <ac:picMk id="15362" creationId="{E58D2465-40D5-B2BC-4C2E-F611FEF102FB}"/>
          </ac:picMkLst>
        </pc:picChg>
      </pc:sldChg>
      <pc:sldChg chg="modSp new mod">
        <pc:chgData name="Fortelny Nikolaus" userId="ef1e6a8b-93df-4267-a27c-1310c255fcd8" providerId="ADAL" clId="{1A06EEFA-88FE-5D52-8867-39AB7E267F3E}" dt="2025-12-17T14:28:04.902" v="9726" actId="20577"/>
        <pc:sldMkLst>
          <pc:docMk/>
          <pc:sldMk cId="1026348998" sldId="334"/>
        </pc:sldMkLst>
        <pc:spChg chg="mod">
          <ac:chgData name="Fortelny Nikolaus" userId="ef1e6a8b-93df-4267-a27c-1310c255fcd8" providerId="ADAL" clId="{1A06EEFA-88FE-5D52-8867-39AB7E267F3E}" dt="2025-12-17T14:26:41.661" v="9441" actId="20577"/>
          <ac:spMkLst>
            <pc:docMk/>
            <pc:sldMk cId="1026348998" sldId="334"/>
            <ac:spMk id="2" creationId="{FC4D5099-0B1B-4771-ABFB-D2FC0B1AC729}"/>
          </ac:spMkLst>
        </pc:spChg>
        <pc:spChg chg="mod">
          <ac:chgData name="Fortelny Nikolaus" userId="ef1e6a8b-93df-4267-a27c-1310c255fcd8" providerId="ADAL" clId="{1A06EEFA-88FE-5D52-8867-39AB7E267F3E}" dt="2025-12-17T14:28:04.902" v="9726" actId="20577"/>
          <ac:spMkLst>
            <pc:docMk/>
            <pc:sldMk cId="1026348998" sldId="334"/>
            <ac:spMk id="3" creationId="{1AD0278B-590B-4221-3D05-3927572F1DFA}"/>
          </ac:spMkLst>
        </pc:spChg>
      </pc:sldChg>
      <pc:sldChg chg="modSp new mod">
        <pc:chgData name="Fortelny Nikolaus" userId="ef1e6a8b-93df-4267-a27c-1310c255fcd8" providerId="ADAL" clId="{1A06EEFA-88FE-5D52-8867-39AB7E267F3E}" dt="2026-01-08T07:40:17.470" v="10614" actId="20577"/>
        <pc:sldMkLst>
          <pc:docMk/>
          <pc:sldMk cId="2647904825" sldId="335"/>
        </pc:sldMkLst>
        <pc:spChg chg="mod">
          <ac:chgData name="Fortelny Nikolaus" userId="ef1e6a8b-93df-4267-a27c-1310c255fcd8" providerId="ADAL" clId="{1A06EEFA-88FE-5D52-8867-39AB7E267F3E}" dt="2025-12-17T14:31:26.816" v="9770" actId="20577"/>
          <ac:spMkLst>
            <pc:docMk/>
            <pc:sldMk cId="2647904825" sldId="335"/>
            <ac:spMk id="2" creationId="{297B5B04-D8C4-B802-19E1-055F918FF3BE}"/>
          </ac:spMkLst>
        </pc:spChg>
        <pc:spChg chg="mod">
          <ac:chgData name="Fortelny Nikolaus" userId="ef1e6a8b-93df-4267-a27c-1310c255fcd8" providerId="ADAL" clId="{1A06EEFA-88FE-5D52-8867-39AB7E267F3E}" dt="2026-01-08T07:40:17.470" v="10614" actId="20577"/>
          <ac:spMkLst>
            <pc:docMk/>
            <pc:sldMk cId="2647904825" sldId="335"/>
            <ac:spMk id="3" creationId="{885957A6-8C7E-8699-556B-6EEAE7A87F06}"/>
          </ac:spMkLst>
        </pc:spChg>
      </pc:sldChg>
    </pc:docChg>
  </pc:docChgLst>
  <pc:docChgLst>
    <pc:chgData name="Fortelny Nikolaus" userId="S::nikolaus.fortelny@plus.ac.at::ef1e6a8b-93df-4267-a27c-1310c255fcd8" providerId="AD" clId="Web-{ED85363E-EC92-F58F-58F8-D798A45B30AF}"/>
    <pc:docChg chg="addSld delSld modSld sldOrd">
      <pc:chgData name="Fortelny Nikolaus" userId="S::nikolaus.fortelny@plus.ac.at::ef1e6a8b-93df-4267-a27c-1310c255fcd8" providerId="AD" clId="Web-{ED85363E-EC92-F58F-58F8-D798A45B30AF}" dt="2025-12-22T10:34:38.799" v="695" actId="20577"/>
      <pc:docMkLst>
        <pc:docMk/>
      </pc:docMkLst>
      <pc:sldChg chg="ord">
        <pc:chgData name="Fortelny Nikolaus" userId="S::nikolaus.fortelny@plus.ac.at::ef1e6a8b-93df-4267-a27c-1310c255fcd8" providerId="AD" clId="Web-{ED85363E-EC92-F58F-58F8-D798A45B30AF}" dt="2025-12-22T10:20:04.118" v="271"/>
        <pc:sldMkLst>
          <pc:docMk/>
          <pc:sldMk cId="2281460713" sldId="266"/>
        </pc:sldMkLst>
      </pc:sldChg>
      <pc:sldChg chg="modSp">
        <pc:chgData name="Fortelny Nikolaus" userId="S::nikolaus.fortelny@plus.ac.at::ef1e6a8b-93df-4267-a27c-1310c255fcd8" providerId="AD" clId="Web-{ED85363E-EC92-F58F-58F8-D798A45B30AF}" dt="2025-12-22T10:32:35.251" v="679" actId="20577"/>
        <pc:sldMkLst>
          <pc:docMk/>
          <pc:sldMk cId="2586694392" sldId="281"/>
        </pc:sldMkLst>
        <pc:spChg chg="mod">
          <ac:chgData name="Fortelny Nikolaus" userId="S::nikolaus.fortelny@plus.ac.at::ef1e6a8b-93df-4267-a27c-1310c255fcd8" providerId="AD" clId="Web-{ED85363E-EC92-F58F-58F8-D798A45B30AF}" dt="2025-12-22T10:32:35.251" v="679" actId="20577"/>
          <ac:spMkLst>
            <pc:docMk/>
            <pc:sldMk cId="2586694392" sldId="281"/>
            <ac:spMk id="3" creationId="{9C6EBC03-6122-1E54-67EC-25F078CF4A18}"/>
          </ac:spMkLst>
        </pc:spChg>
      </pc:sldChg>
      <pc:sldChg chg="modSp">
        <pc:chgData name="Fortelny Nikolaus" userId="S::nikolaus.fortelny@plus.ac.at::ef1e6a8b-93df-4267-a27c-1310c255fcd8" providerId="AD" clId="Web-{ED85363E-EC92-F58F-58F8-D798A45B30AF}" dt="2025-12-22T10:19:13.320" v="237" actId="1076"/>
        <pc:sldMkLst>
          <pc:docMk/>
          <pc:sldMk cId="506077495" sldId="336"/>
        </pc:sldMkLst>
        <pc:spChg chg="mod">
          <ac:chgData name="Fortelny Nikolaus" userId="S::nikolaus.fortelny@plus.ac.at::ef1e6a8b-93df-4267-a27c-1310c255fcd8" providerId="AD" clId="Web-{ED85363E-EC92-F58F-58F8-D798A45B30AF}" dt="2025-12-22T10:19:07.648" v="236" actId="20577"/>
          <ac:spMkLst>
            <pc:docMk/>
            <pc:sldMk cId="506077495" sldId="336"/>
            <ac:spMk id="3" creationId="{600708DB-9FED-D5D6-7863-065E896EEC9F}"/>
          </ac:spMkLst>
        </pc:spChg>
        <pc:picChg chg="mod">
          <ac:chgData name="Fortelny Nikolaus" userId="S::nikolaus.fortelny@plus.ac.at::ef1e6a8b-93df-4267-a27c-1310c255fcd8" providerId="AD" clId="Web-{ED85363E-EC92-F58F-58F8-D798A45B30AF}" dt="2025-12-22T10:19:13.320" v="237" actId="1076"/>
          <ac:picMkLst>
            <pc:docMk/>
            <pc:sldMk cId="506077495" sldId="336"/>
            <ac:picMk id="4" creationId="{C590EF93-AFAD-6374-E3A6-0E90328B9215}"/>
          </ac:picMkLst>
        </pc:picChg>
      </pc:sldChg>
      <pc:sldChg chg="modSp">
        <pc:chgData name="Fortelny Nikolaus" userId="S::nikolaus.fortelny@plus.ac.at::ef1e6a8b-93df-4267-a27c-1310c255fcd8" providerId="AD" clId="Web-{ED85363E-EC92-F58F-58F8-D798A45B30AF}" dt="2025-12-22T10:15:22.700" v="53" actId="20577"/>
        <pc:sldMkLst>
          <pc:docMk/>
          <pc:sldMk cId="2924573491" sldId="342"/>
        </pc:sldMkLst>
        <pc:spChg chg="mod">
          <ac:chgData name="Fortelny Nikolaus" userId="S::nikolaus.fortelny@plus.ac.at::ef1e6a8b-93df-4267-a27c-1310c255fcd8" providerId="AD" clId="Web-{ED85363E-EC92-F58F-58F8-D798A45B30AF}" dt="2025-12-22T10:15:22.700" v="53" actId="20577"/>
          <ac:spMkLst>
            <pc:docMk/>
            <pc:sldMk cId="2924573491" sldId="342"/>
            <ac:spMk id="3" creationId="{4814F541-523A-5270-28E4-BE2CA57196FB}"/>
          </ac:spMkLst>
        </pc:spChg>
      </pc:sldChg>
      <pc:sldChg chg="addSp modSp new">
        <pc:chgData name="Fortelny Nikolaus" userId="S::nikolaus.fortelny@plus.ac.at::ef1e6a8b-93df-4267-a27c-1310c255fcd8" providerId="AD" clId="Web-{ED85363E-EC92-F58F-58F8-D798A45B30AF}" dt="2025-12-22T10:22:46.155" v="441" actId="20577"/>
        <pc:sldMkLst>
          <pc:docMk/>
          <pc:sldMk cId="2591335284" sldId="343"/>
        </pc:sldMkLst>
        <pc:spChg chg="mod">
          <ac:chgData name="Fortelny Nikolaus" userId="S::nikolaus.fortelny@plus.ac.at::ef1e6a8b-93df-4267-a27c-1310c255fcd8" providerId="AD" clId="Web-{ED85363E-EC92-F58F-58F8-D798A45B30AF}" dt="2025-12-22T10:21:28.777" v="323" actId="20577"/>
          <ac:spMkLst>
            <pc:docMk/>
            <pc:sldMk cId="2591335284" sldId="343"/>
            <ac:spMk id="2" creationId="{B6DB3376-7EA4-5F40-34CF-EA9003F82D2E}"/>
          </ac:spMkLst>
        </pc:spChg>
        <pc:spChg chg="mod">
          <ac:chgData name="Fortelny Nikolaus" userId="S::nikolaus.fortelny@plus.ac.at::ef1e6a8b-93df-4267-a27c-1310c255fcd8" providerId="AD" clId="Web-{ED85363E-EC92-F58F-58F8-D798A45B30AF}" dt="2025-12-22T10:22:46.155" v="441" actId="20577"/>
          <ac:spMkLst>
            <pc:docMk/>
            <pc:sldMk cId="2591335284" sldId="343"/>
            <ac:spMk id="3" creationId="{67DB1494-6B2C-715E-868A-891FBE74BFF0}"/>
          </ac:spMkLst>
        </pc:spChg>
        <pc:picChg chg="add mod">
          <ac:chgData name="Fortelny Nikolaus" userId="S::nikolaus.fortelny@plus.ac.at::ef1e6a8b-93df-4267-a27c-1310c255fcd8" providerId="AD" clId="Web-{ED85363E-EC92-F58F-58F8-D798A45B30AF}" dt="2025-12-22T10:16:50.345" v="79" actId="1076"/>
          <ac:picMkLst>
            <pc:docMk/>
            <pc:sldMk cId="2591335284" sldId="343"/>
            <ac:picMk id="4" creationId="{49F27F7A-6D11-0654-6D99-2741C81838C9}"/>
          </ac:picMkLst>
        </pc:picChg>
      </pc:sldChg>
      <pc:sldChg chg="addSp modSp new">
        <pc:chgData name="Fortelny Nikolaus" userId="S::nikolaus.fortelny@plus.ac.at::ef1e6a8b-93df-4267-a27c-1310c255fcd8" providerId="AD" clId="Web-{ED85363E-EC92-F58F-58F8-D798A45B30AF}" dt="2025-12-22T10:23:57.831" v="471" actId="20577"/>
        <pc:sldMkLst>
          <pc:docMk/>
          <pc:sldMk cId="1339647653" sldId="344"/>
        </pc:sldMkLst>
        <pc:spChg chg="mod">
          <ac:chgData name="Fortelny Nikolaus" userId="S::nikolaus.fortelny@plus.ac.at::ef1e6a8b-93df-4267-a27c-1310c255fcd8" providerId="AD" clId="Web-{ED85363E-EC92-F58F-58F8-D798A45B30AF}" dt="2025-12-22T10:23:57.831" v="471" actId="20577"/>
          <ac:spMkLst>
            <pc:docMk/>
            <pc:sldMk cId="1339647653" sldId="344"/>
            <ac:spMk id="2" creationId="{C908F299-B898-67C1-33E4-2AE2BC945BA7}"/>
          </ac:spMkLst>
        </pc:spChg>
        <pc:spChg chg="mod">
          <ac:chgData name="Fortelny Nikolaus" userId="S::nikolaus.fortelny@plus.ac.at::ef1e6a8b-93df-4267-a27c-1310c255fcd8" providerId="AD" clId="Web-{ED85363E-EC92-F58F-58F8-D798A45B30AF}" dt="2025-12-22T10:23:44.908" v="454" actId="14100"/>
          <ac:spMkLst>
            <pc:docMk/>
            <pc:sldMk cId="1339647653" sldId="344"/>
            <ac:spMk id="3" creationId="{A64D15B1-E976-AD81-F60B-BBB608AEB554}"/>
          </ac:spMkLst>
        </pc:spChg>
        <pc:picChg chg="add mod">
          <ac:chgData name="Fortelny Nikolaus" userId="S::nikolaus.fortelny@plus.ac.at::ef1e6a8b-93df-4267-a27c-1310c255fcd8" providerId="AD" clId="Web-{ED85363E-EC92-F58F-58F8-D798A45B30AF}" dt="2025-12-22T10:23:42.595" v="453" actId="1076"/>
          <ac:picMkLst>
            <pc:docMk/>
            <pc:sldMk cId="1339647653" sldId="344"/>
            <ac:picMk id="4" creationId="{A4E07216-851B-4281-53FD-E734C4C9D67C}"/>
          </ac:picMkLst>
        </pc:picChg>
      </pc:sldChg>
      <pc:sldChg chg="addSp delSp modSp new">
        <pc:chgData name="Fortelny Nikolaus" userId="S::nikolaus.fortelny@plus.ac.at::ef1e6a8b-93df-4267-a27c-1310c255fcd8" providerId="AD" clId="Web-{ED85363E-EC92-F58F-58F8-D798A45B30AF}" dt="2025-12-22T10:30:20.980" v="645" actId="20577"/>
        <pc:sldMkLst>
          <pc:docMk/>
          <pc:sldMk cId="3900331108" sldId="345"/>
        </pc:sldMkLst>
        <pc:spChg chg="mod">
          <ac:chgData name="Fortelny Nikolaus" userId="S::nikolaus.fortelny@plus.ac.at::ef1e6a8b-93df-4267-a27c-1310c255fcd8" providerId="AD" clId="Web-{ED85363E-EC92-F58F-58F8-D798A45B30AF}" dt="2025-12-22T10:30:20.980" v="645" actId="20577"/>
          <ac:spMkLst>
            <pc:docMk/>
            <pc:sldMk cId="3900331108" sldId="345"/>
            <ac:spMk id="3" creationId="{9E9E60D2-133B-3EF8-CB90-82406A7C5155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7.512" v="641" actId="1076"/>
          <ac:spMkLst>
            <pc:docMk/>
            <pc:sldMk cId="3900331108" sldId="345"/>
            <ac:spMk id="9" creationId="{773A8918-D93A-F0E1-38B0-94332D24CDBA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7.512" v="642" actId="1076"/>
          <ac:spMkLst>
            <pc:docMk/>
            <pc:sldMk cId="3900331108" sldId="345"/>
            <ac:spMk id="10" creationId="{DDCBC399-3ED2-4970-BD64-9667DABDC957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0.887" v="635" actId="1076"/>
          <ac:spMkLst>
            <pc:docMk/>
            <pc:sldMk cId="3900331108" sldId="345"/>
            <ac:spMk id="13" creationId="{468FF8CE-89FC-4692-036B-4A19FAC4A0B9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0.903" v="636" actId="1076"/>
          <ac:spMkLst>
            <pc:docMk/>
            <pc:sldMk cId="3900331108" sldId="345"/>
            <ac:spMk id="14" creationId="{8B56B71C-6756-6A33-65DE-9316D5179DB8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0.918" v="637" actId="1076"/>
          <ac:spMkLst>
            <pc:docMk/>
            <pc:sldMk cId="3900331108" sldId="345"/>
            <ac:spMk id="15" creationId="{CF6DABFA-4A2F-579D-F68F-05D3317F3BE8}"/>
          </ac:spMkLst>
        </pc:spChg>
        <pc:spChg chg="add mod">
          <ac:chgData name="Fortelny Nikolaus" userId="S::nikolaus.fortelny@plus.ac.at::ef1e6a8b-93df-4267-a27c-1310c255fcd8" providerId="AD" clId="Web-{ED85363E-EC92-F58F-58F8-D798A45B30AF}" dt="2025-12-22T10:30:00.934" v="638" actId="1076"/>
          <ac:spMkLst>
            <pc:docMk/>
            <pc:sldMk cId="3900331108" sldId="345"/>
            <ac:spMk id="16" creationId="{08D044D7-5BB6-FE35-0BB1-C93A9D393D46}"/>
          </ac:spMkLst>
        </pc:spChg>
        <pc:picChg chg="add mod">
          <ac:chgData name="Fortelny Nikolaus" userId="S::nikolaus.fortelny@plus.ac.at::ef1e6a8b-93df-4267-a27c-1310c255fcd8" providerId="AD" clId="Web-{ED85363E-EC92-F58F-58F8-D798A45B30AF}" dt="2025-12-22T10:30:07.481" v="639" actId="1076"/>
          <ac:picMkLst>
            <pc:docMk/>
            <pc:sldMk cId="3900331108" sldId="345"/>
            <ac:picMk id="5" creationId="{E4968678-E73E-C13A-3C44-01DB2BD77B83}"/>
          </ac:picMkLst>
        </pc:picChg>
        <pc:cxnChg chg="add mod">
          <ac:chgData name="Fortelny Nikolaus" userId="S::nikolaus.fortelny@plus.ac.at::ef1e6a8b-93df-4267-a27c-1310c255fcd8" providerId="AD" clId="Web-{ED85363E-EC92-F58F-58F8-D798A45B30AF}" dt="2025-12-22T10:30:07.496" v="640" actId="1076"/>
          <ac:cxnSpMkLst>
            <pc:docMk/>
            <pc:sldMk cId="3900331108" sldId="345"/>
            <ac:cxnSpMk id="8" creationId="{3FAEBCAD-EFC3-B366-DB61-ED94FBB14FBB}"/>
          </ac:cxnSpMkLst>
        </pc:cxnChg>
        <pc:cxnChg chg="add mod">
          <ac:chgData name="Fortelny Nikolaus" userId="S::nikolaus.fortelny@plus.ac.at::ef1e6a8b-93df-4267-a27c-1310c255fcd8" providerId="AD" clId="Web-{ED85363E-EC92-F58F-58F8-D798A45B30AF}" dt="2025-12-22T10:30:00.871" v="634" actId="1076"/>
          <ac:cxnSpMkLst>
            <pc:docMk/>
            <pc:sldMk cId="3900331108" sldId="345"/>
            <ac:cxnSpMk id="12" creationId="{4B32A2BF-BC4A-83DE-EEA1-A4E4A63C3EF7}"/>
          </ac:cxnSpMkLst>
        </pc:cxnChg>
      </pc:sldChg>
      <pc:sldChg chg="addSp delSp modSp new">
        <pc:chgData name="Fortelny Nikolaus" userId="S::nikolaus.fortelny@plus.ac.at::ef1e6a8b-93df-4267-a27c-1310c255fcd8" providerId="AD" clId="Web-{ED85363E-EC92-F58F-58F8-D798A45B30AF}" dt="2025-12-22T10:34:38.799" v="695" actId="20577"/>
        <pc:sldMkLst>
          <pc:docMk/>
          <pc:sldMk cId="4038154782" sldId="346"/>
        </pc:sldMkLst>
        <pc:spChg chg="mod">
          <ac:chgData name="Fortelny Nikolaus" userId="S::nikolaus.fortelny@plus.ac.at::ef1e6a8b-93df-4267-a27c-1310c255fcd8" providerId="AD" clId="Web-{ED85363E-EC92-F58F-58F8-D798A45B30AF}" dt="2025-12-22T10:34:38.799" v="695" actId="20577"/>
          <ac:spMkLst>
            <pc:docMk/>
            <pc:sldMk cId="4038154782" sldId="346"/>
            <ac:spMk id="2" creationId="{45ECFE47-08A0-75B9-0011-46719F1DB01E}"/>
          </ac:spMkLst>
        </pc:spChg>
        <pc:picChg chg="add mod ord">
          <ac:chgData name="Fortelny Nikolaus" userId="S::nikolaus.fortelny@plus.ac.at::ef1e6a8b-93df-4267-a27c-1310c255fcd8" providerId="AD" clId="Web-{ED85363E-EC92-F58F-58F8-D798A45B30AF}" dt="2025-12-22T10:34:27.299" v="684" actId="14100"/>
          <ac:picMkLst>
            <pc:docMk/>
            <pc:sldMk cId="4038154782" sldId="346"/>
            <ac:picMk id="4" creationId="{81EEBD8B-3135-700D-AD17-EFEBB057D359}"/>
          </ac:picMkLst>
        </pc:picChg>
      </pc:sldChg>
    </pc:docChg>
  </pc:docChgLst>
  <pc:docChgLst>
    <pc:chgData name="Fortelny Nikolaus" userId="S::nikolaus.fortelny@plus.ac.at::ef1e6a8b-93df-4267-a27c-1310c255fcd8" providerId="AD" clId="Web-{A3DC29F9-D098-A170-E974-74712CAFC702}"/>
    <pc:docChg chg="addSld delSld modSld sldOrd">
      <pc:chgData name="Fortelny Nikolaus" userId="S::nikolaus.fortelny@plus.ac.at::ef1e6a8b-93df-4267-a27c-1310c255fcd8" providerId="AD" clId="Web-{A3DC29F9-D098-A170-E974-74712CAFC702}" dt="2025-12-22T08:39:10.973" v="893" actId="20577"/>
      <pc:docMkLst>
        <pc:docMk/>
      </pc:docMkLst>
      <pc:sldChg chg="addSp modSp ord">
        <pc:chgData name="Fortelny Nikolaus" userId="S::nikolaus.fortelny@plus.ac.at::ef1e6a8b-93df-4267-a27c-1310c255fcd8" providerId="AD" clId="Web-{A3DC29F9-D098-A170-E974-74712CAFC702}" dt="2025-12-22T08:36:50.925" v="756"/>
        <pc:sldMkLst>
          <pc:docMk/>
          <pc:sldMk cId="184870611" sldId="307"/>
        </pc:sldMkLst>
        <pc:spChg chg="mod">
          <ac:chgData name="Fortelny Nikolaus" userId="S::nikolaus.fortelny@plus.ac.at::ef1e6a8b-93df-4267-a27c-1310c255fcd8" providerId="AD" clId="Web-{A3DC29F9-D098-A170-E974-74712CAFC702}" dt="2025-12-22T08:33:32.721" v="662" actId="20577"/>
          <ac:spMkLst>
            <pc:docMk/>
            <pc:sldMk cId="184870611" sldId="307"/>
            <ac:spMk id="2" creationId="{17F1C5F1-365F-D84A-B41E-798FA2728CB0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36:01.230" v="750" actId="20577"/>
          <ac:spMkLst>
            <pc:docMk/>
            <pc:sldMk cId="184870611" sldId="307"/>
            <ac:spMk id="3" creationId="{263454D1-5D01-7F6C-DEDD-13A3D9621DB1}"/>
          </ac:spMkLst>
        </pc:spChg>
        <pc:picChg chg="add mod">
          <ac:chgData name="Fortelny Nikolaus" userId="S::nikolaus.fortelny@plus.ac.at::ef1e6a8b-93df-4267-a27c-1310c255fcd8" providerId="AD" clId="Web-{A3DC29F9-D098-A170-E974-74712CAFC702}" dt="2025-12-22T08:36:22.343" v="753" actId="1076"/>
          <ac:picMkLst>
            <pc:docMk/>
            <pc:sldMk cId="184870611" sldId="307"/>
            <ac:picMk id="4" creationId="{8B523AAA-EA2B-89A8-471E-5B994BAF3333}"/>
          </ac:picMkLst>
        </pc:picChg>
        <pc:picChg chg="add mod">
          <ac:chgData name="Fortelny Nikolaus" userId="S::nikolaus.fortelny@plus.ac.at::ef1e6a8b-93df-4267-a27c-1310c255fcd8" providerId="AD" clId="Web-{A3DC29F9-D098-A170-E974-74712CAFC702}" dt="2025-12-22T08:36:26.859" v="754" actId="1076"/>
          <ac:picMkLst>
            <pc:docMk/>
            <pc:sldMk cId="184870611" sldId="307"/>
            <ac:picMk id="5" creationId="{529466BA-2AF5-57D5-01E2-2C5137A74B74}"/>
          </ac:picMkLst>
        </pc:picChg>
      </pc:sldChg>
      <pc:sldChg chg="modSp">
        <pc:chgData name="Fortelny Nikolaus" userId="S::nikolaus.fortelny@plus.ac.at::ef1e6a8b-93df-4267-a27c-1310c255fcd8" providerId="AD" clId="Web-{A3DC29F9-D098-A170-E974-74712CAFC702}" dt="2025-12-22T08:06:55.738" v="181" actId="20577"/>
        <pc:sldMkLst>
          <pc:docMk/>
          <pc:sldMk cId="2100891403" sldId="318"/>
        </pc:sldMkLst>
        <pc:spChg chg="mod">
          <ac:chgData name="Fortelny Nikolaus" userId="S::nikolaus.fortelny@plus.ac.at::ef1e6a8b-93df-4267-a27c-1310c255fcd8" providerId="AD" clId="Web-{A3DC29F9-D098-A170-E974-74712CAFC702}" dt="2025-12-22T08:06:55.738" v="181" actId="20577"/>
          <ac:spMkLst>
            <pc:docMk/>
            <pc:sldMk cId="2100891403" sldId="318"/>
            <ac:spMk id="2" creationId="{53963691-8137-C84C-2000-90A29056D50D}"/>
          </ac:spMkLst>
        </pc:spChg>
      </pc:sldChg>
      <pc:sldChg chg="addSp modSp">
        <pc:chgData name="Fortelny Nikolaus" userId="S::nikolaus.fortelny@plus.ac.at::ef1e6a8b-93df-4267-a27c-1310c255fcd8" providerId="AD" clId="Web-{A3DC29F9-D098-A170-E974-74712CAFC702}" dt="2025-12-22T08:35:28.989" v="704" actId="20577"/>
        <pc:sldMkLst>
          <pc:docMk/>
          <pc:sldMk cId="3655357778" sldId="320"/>
        </pc:sldMkLst>
        <pc:spChg chg="add mod">
          <ac:chgData name="Fortelny Nikolaus" userId="S::nikolaus.fortelny@plus.ac.at::ef1e6a8b-93df-4267-a27c-1310c255fcd8" providerId="AD" clId="Web-{A3DC29F9-D098-A170-E974-74712CAFC702}" dt="2025-12-22T08:35:28.989" v="704" actId="20577"/>
          <ac:spMkLst>
            <pc:docMk/>
            <pc:sldMk cId="3655357778" sldId="320"/>
            <ac:spMk id="5" creationId="{6935981A-342C-2D0F-2340-AD7427847363}"/>
          </ac:spMkLst>
        </pc:spChg>
      </pc:sldChg>
      <pc:sldChg chg="addSp delSp modSp add del">
        <pc:chgData name="Fortelny Nikolaus" userId="S::nikolaus.fortelny@plus.ac.at::ef1e6a8b-93df-4267-a27c-1310c255fcd8" providerId="AD" clId="Web-{A3DC29F9-D098-A170-E974-74712CAFC702}" dt="2025-12-22T08:14:45.414" v="332" actId="20577"/>
        <pc:sldMkLst>
          <pc:docMk/>
          <pc:sldMk cId="3655636748" sldId="326"/>
        </pc:sldMkLst>
        <pc:spChg chg="add mod">
          <ac:chgData name="Fortelny Nikolaus" userId="S::nikolaus.fortelny@plus.ac.at::ef1e6a8b-93df-4267-a27c-1310c255fcd8" providerId="AD" clId="Web-{A3DC29F9-D098-A170-E974-74712CAFC702}" dt="2025-12-22T08:14:45.414" v="332" actId="20577"/>
          <ac:spMkLst>
            <pc:docMk/>
            <pc:sldMk cId="3655636748" sldId="326"/>
            <ac:spMk id="7" creationId="{35BF6E5F-0A61-F33D-1D92-20458BB1DB22}"/>
          </ac:spMkLst>
        </pc:spChg>
        <pc:picChg chg="add mod ord">
          <ac:chgData name="Fortelny Nikolaus" userId="S::nikolaus.fortelny@plus.ac.at::ef1e6a8b-93df-4267-a27c-1310c255fcd8" providerId="AD" clId="Web-{A3DC29F9-D098-A170-E974-74712CAFC702}" dt="2025-12-22T08:13:49.240" v="289" actId="1076"/>
          <ac:picMkLst>
            <pc:docMk/>
            <pc:sldMk cId="3655636748" sldId="326"/>
            <ac:picMk id="5" creationId="{64573E04-6534-817B-5B2D-64DD5DD5CFCF}"/>
          </ac:picMkLst>
        </pc:picChg>
      </pc:sldChg>
      <pc:sldChg chg="addSp delSp modSp add del">
        <pc:chgData name="Fortelny Nikolaus" userId="S::nikolaus.fortelny@plus.ac.at::ef1e6a8b-93df-4267-a27c-1310c255fcd8" providerId="AD" clId="Web-{A3DC29F9-D098-A170-E974-74712CAFC702}" dt="2025-12-22T08:15:00.711" v="338" actId="20577"/>
        <pc:sldMkLst>
          <pc:docMk/>
          <pc:sldMk cId="2194676284" sldId="327"/>
        </pc:sldMkLst>
        <pc:spChg chg="mod">
          <ac:chgData name="Fortelny Nikolaus" userId="S::nikolaus.fortelny@plus.ac.at::ef1e6a8b-93df-4267-a27c-1310c255fcd8" providerId="AD" clId="Web-{A3DC29F9-D098-A170-E974-74712CAFC702}" dt="2025-12-22T08:15:00.711" v="338" actId="20577"/>
          <ac:spMkLst>
            <pc:docMk/>
            <pc:sldMk cId="2194676284" sldId="327"/>
            <ac:spMk id="2" creationId="{C5A8771C-C323-7B55-80D1-FF4FDAE57EE6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11:37.391" v="273" actId="20577"/>
          <ac:spMkLst>
            <pc:docMk/>
            <pc:sldMk cId="2194676284" sldId="327"/>
            <ac:spMk id="3" creationId="{3A6A3CB0-14F4-FCD4-C7BA-E4B015F0EBC1}"/>
          </ac:spMkLst>
        </pc:spChg>
        <pc:picChg chg="add mod modCrop">
          <ac:chgData name="Fortelny Nikolaus" userId="S::nikolaus.fortelny@plus.ac.at::ef1e6a8b-93df-4267-a27c-1310c255fcd8" providerId="AD" clId="Web-{A3DC29F9-D098-A170-E974-74712CAFC702}" dt="2025-12-22T08:12:41.503" v="280" actId="1076"/>
          <ac:picMkLst>
            <pc:docMk/>
            <pc:sldMk cId="2194676284" sldId="327"/>
            <ac:picMk id="6" creationId="{47E60591-791A-30F5-9AB4-B1FB518797FF}"/>
          </ac:picMkLst>
        </pc:picChg>
      </pc:sldChg>
      <pc:sldChg chg="modSp">
        <pc:chgData name="Fortelny Nikolaus" userId="S::nikolaus.fortelny@plus.ac.at::ef1e6a8b-93df-4267-a27c-1310c255fcd8" providerId="AD" clId="Web-{A3DC29F9-D098-A170-E974-74712CAFC702}" dt="2025-12-22T08:07:05.364" v="208" actId="20577"/>
        <pc:sldMkLst>
          <pc:docMk/>
          <pc:sldMk cId="571542539" sldId="330"/>
        </pc:sldMkLst>
        <pc:spChg chg="mod">
          <ac:chgData name="Fortelny Nikolaus" userId="S::nikolaus.fortelny@plus.ac.at::ef1e6a8b-93df-4267-a27c-1310c255fcd8" providerId="AD" clId="Web-{A3DC29F9-D098-A170-E974-74712CAFC702}" dt="2025-12-22T08:07:05.364" v="208" actId="20577"/>
          <ac:spMkLst>
            <pc:docMk/>
            <pc:sldMk cId="571542539" sldId="330"/>
            <ac:spMk id="2" creationId="{DC06C3DF-5D93-DE2F-555E-07E2966803F8}"/>
          </ac:spMkLst>
        </pc:spChg>
      </pc:sldChg>
      <pc:sldChg chg="addSp modSp new">
        <pc:chgData name="Fortelny Nikolaus" userId="S::nikolaus.fortelny@plus.ac.at::ef1e6a8b-93df-4267-a27c-1310c255fcd8" providerId="AD" clId="Web-{A3DC29F9-D098-A170-E974-74712CAFC702}" dt="2025-12-22T08:06:23.237" v="172" actId="20577"/>
        <pc:sldMkLst>
          <pc:docMk/>
          <pc:sldMk cId="506077495" sldId="336"/>
        </pc:sldMkLst>
        <pc:spChg chg="mod">
          <ac:chgData name="Fortelny Nikolaus" userId="S::nikolaus.fortelny@plus.ac.at::ef1e6a8b-93df-4267-a27c-1310c255fcd8" providerId="AD" clId="Web-{A3DC29F9-D098-A170-E974-74712CAFC702}" dt="2025-12-22T08:06:23.237" v="172" actId="20577"/>
          <ac:spMkLst>
            <pc:docMk/>
            <pc:sldMk cId="506077495" sldId="336"/>
            <ac:spMk id="2" creationId="{7CAD2DFC-68D9-2000-7274-3F6D8E7798E8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06:11.846" v="171" actId="20577"/>
          <ac:spMkLst>
            <pc:docMk/>
            <pc:sldMk cId="506077495" sldId="336"/>
            <ac:spMk id="3" creationId="{600708DB-9FED-D5D6-7863-065E896EEC9F}"/>
          </ac:spMkLst>
        </pc:spChg>
        <pc:picChg chg="add mod">
          <ac:chgData name="Fortelny Nikolaus" userId="S::nikolaus.fortelny@plus.ac.at::ef1e6a8b-93df-4267-a27c-1310c255fcd8" providerId="AD" clId="Web-{A3DC29F9-D098-A170-E974-74712CAFC702}" dt="2025-12-22T08:05:40.188" v="140" actId="1076"/>
          <ac:picMkLst>
            <pc:docMk/>
            <pc:sldMk cId="506077495" sldId="336"/>
            <ac:picMk id="4" creationId="{C590EF93-AFAD-6374-E3A6-0E90328B9215}"/>
          </ac:picMkLst>
        </pc:picChg>
      </pc:sldChg>
      <pc:sldChg chg="modSp new">
        <pc:chgData name="Fortelny Nikolaus" userId="S::nikolaus.fortelny@plus.ac.at::ef1e6a8b-93df-4267-a27c-1310c255fcd8" providerId="AD" clId="Web-{A3DC29F9-D098-A170-E974-74712CAFC702}" dt="2025-12-22T08:07:22.192" v="216" actId="20577"/>
        <pc:sldMkLst>
          <pc:docMk/>
          <pc:sldMk cId="2125733312" sldId="337"/>
        </pc:sldMkLst>
        <pc:spChg chg="mod">
          <ac:chgData name="Fortelny Nikolaus" userId="S::nikolaus.fortelny@plus.ac.at::ef1e6a8b-93df-4267-a27c-1310c255fcd8" providerId="AD" clId="Web-{A3DC29F9-D098-A170-E974-74712CAFC702}" dt="2025-12-22T08:07:22.192" v="216" actId="20577"/>
          <ac:spMkLst>
            <pc:docMk/>
            <pc:sldMk cId="2125733312" sldId="337"/>
            <ac:spMk id="2" creationId="{47E2A33C-CAE5-BBA1-B9EC-121B4E425319}"/>
          </ac:spMkLst>
        </pc:spChg>
      </pc:sldChg>
      <pc:sldChg chg="addSp modSp new">
        <pc:chgData name="Fortelny Nikolaus" userId="S::nikolaus.fortelny@plus.ac.at::ef1e6a8b-93df-4267-a27c-1310c255fcd8" providerId="AD" clId="Web-{A3DC29F9-D098-A170-E974-74712CAFC702}" dt="2025-12-22T08:24:11.884" v="453" actId="20577"/>
        <pc:sldMkLst>
          <pc:docMk/>
          <pc:sldMk cId="2225826439" sldId="338"/>
        </pc:sldMkLst>
        <pc:spChg chg="mod">
          <ac:chgData name="Fortelny Nikolaus" userId="S::nikolaus.fortelny@plus.ac.at::ef1e6a8b-93df-4267-a27c-1310c255fcd8" providerId="AD" clId="Web-{A3DC29F9-D098-A170-E974-74712CAFC702}" dt="2025-12-22T08:07:32.115" v="219" actId="20577"/>
          <ac:spMkLst>
            <pc:docMk/>
            <pc:sldMk cId="2225826439" sldId="338"/>
            <ac:spMk id="2" creationId="{2351F910-2659-3078-8DDF-08415AEC3C41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24:11.884" v="453" actId="20577"/>
          <ac:spMkLst>
            <pc:docMk/>
            <pc:sldMk cId="2225826439" sldId="338"/>
            <ac:spMk id="3" creationId="{C3D3004B-6BB4-4D9D-F086-FF625BE49D3F}"/>
          </ac:spMkLst>
        </pc:spChg>
        <pc:picChg chg="add mod">
          <ac:chgData name="Fortelny Nikolaus" userId="S::nikolaus.fortelny@plus.ac.at::ef1e6a8b-93df-4267-a27c-1310c255fcd8" providerId="AD" clId="Web-{A3DC29F9-D098-A170-E974-74712CAFC702}" dt="2025-12-22T08:22:40.114" v="362" actId="1076"/>
          <ac:picMkLst>
            <pc:docMk/>
            <pc:sldMk cId="2225826439" sldId="338"/>
            <ac:picMk id="4" creationId="{50143080-FEFC-915E-7C5D-5287917881D3}"/>
          </ac:picMkLst>
        </pc:picChg>
      </pc:sldChg>
      <pc:sldChg chg="addSp delSp modSp new">
        <pc:chgData name="Fortelny Nikolaus" userId="S::nikolaus.fortelny@plus.ac.at::ef1e6a8b-93df-4267-a27c-1310c255fcd8" providerId="AD" clId="Web-{A3DC29F9-D098-A170-E974-74712CAFC702}" dt="2025-12-22T08:10:34.324" v="272"/>
        <pc:sldMkLst>
          <pc:docMk/>
          <pc:sldMk cId="1057890281" sldId="339"/>
        </pc:sldMkLst>
        <pc:spChg chg="mod">
          <ac:chgData name="Fortelny Nikolaus" userId="S::nikolaus.fortelny@plus.ac.at::ef1e6a8b-93df-4267-a27c-1310c255fcd8" providerId="AD" clId="Web-{A3DC29F9-D098-A170-E974-74712CAFC702}" dt="2025-12-22T08:10:06.479" v="264" actId="20577"/>
          <ac:spMkLst>
            <pc:docMk/>
            <pc:sldMk cId="1057890281" sldId="339"/>
            <ac:spMk id="2" creationId="{1E4FED4D-0E70-28D0-75D6-44489CC76505}"/>
          </ac:spMkLst>
        </pc:spChg>
        <pc:spChg chg="add del mod">
          <ac:chgData name="Fortelny Nikolaus" userId="S::nikolaus.fortelny@plus.ac.at::ef1e6a8b-93df-4267-a27c-1310c255fcd8" providerId="AD" clId="Web-{A3DC29F9-D098-A170-E974-74712CAFC702}" dt="2025-12-22T08:09:54.150" v="256" actId="20577"/>
          <ac:spMkLst>
            <pc:docMk/>
            <pc:sldMk cId="1057890281" sldId="339"/>
            <ac:spMk id="3" creationId="{9F161CAC-C909-6D9C-416D-CF64204C4CEF}"/>
          </ac:spMkLst>
        </pc:spChg>
        <pc:spChg chg="add">
          <ac:chgData name="Fortelny Nikolaus" userId="S::nikolaus.fortelny@plus.ac.at::ef1e6a8b-93df-4267-a27c-1310c255fcd8" providerId="AD" clId="Web-{A3DC29F9-D098-A170-E974-74712CAFC702}" dt="2025-12-22T08:10:34.324" v="272"/>
          <ac:spMkLst>
            <pc:docMk/>
            <pc:sldMk cId="1057890281" sldId="339"/>
            <ac:spMk id="7" creationId="{38F32DEC-6B63-8C15-D1DA-CC70A6523DF9}"/>
          </ac:spMkLst>
        </pc:spChg>
        <pc:picChg chg="add mod">
          <ac:chgData name="Fortelny Nikolaus" userId="S::nikolaus.fortelny@plus.ac.at::ef1e6a8b-93df-4267-a27c-1310c255fcd8" providerId="AD" clId="Web-{A3DC29F9-D098-A170-E974-74712CAFC702}" dt="2025-12-22T08:09:58.681" v="257" actId="1076"/>
          <ac:picMkLst>
            <pc:docMk/>
            <pc:sldMk cId="1057890281" sldId="339"/>
            <ac:picMk id="6" creationId="{4825B290-2226-E3BE-2C47-EFE53F70B2E5}"/>
          </ac:picMkLst>
        </pc:picChg>
      </pc:sldChg>
      <pc:sldChg chg="addSp modSp new">
        <pc:chgData name="Fortelny Nikolaus" userId="S::nikolaus.fortelny@plus.ac.at::ef1e6a8b-93df-4267-a27c-1310c255fcd8" providerId="AD" clId="Web-{A3DC29F9-D098-A170-E974-74712CAFC702}" dt="2025-12-22T08:30:07.448" v="629" actId="20577"/>
        <pc:sldMkLst>
          <pc:docMk/>
          <pc:sldMk cId="38687246" sldId="340"/>
        </pc:sldMkLst>
        <pc:spChg chg="mod">
          <ac:chgData name="Fortelny Nikolaus" userId="S::nikolaus.fortelny@plus.ac.at::ef1e6a8b-93df-4267-a27c-1310c255fcd8" providerId="AD" clId="Web-{A3DC29F9-D098-A170-E974-74712CAFC702}" dt="2025-12-22T08:30:07.448" v="629" actId="20577"/>
          <ac:spMkLst>
            <pc:docMk/>
            <pc:sldMk cId="38687246" sldId="340"/>
            <ac:spMk id="2" creationId="{77FB6AAB-87B7-2ED3-199F-AD2DCBEBD0C0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28:41.147" v="562" actId="14100"/>
          <ac:spMkLst>
            <pc:docMk/>
            <pc:sldMk cId="38687246" sldId="340"/>
            <ac:spMk id="3" creationId="{75B2065B-91AD-4313-8E2B-9DA9BB1E2887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8:38.084" v="561"/>
          <ac:spMkLst>
            <pc:docMk/>
            <pc:sldMk cId="38687246" sldId="340"/>
            <ac:spMk id="4" creationId="{054AF13E-366A-B147-832C-D2565689B5C0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6:51.421" v="520" actId="20577"/>
          <ac:spMkLst>
            <pc:docMk/>
            <pc:sldMk cId="38687246" sldId="340"/>
            <ac:spMk id="5" creationId="{3FE2F1BE-03F0-0D44-18B9-7600CF6064DA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6:42.671" v="519" actId="20577"/>
          <ac:spMkLst>
            <pc:docMk/>
            <pc:sldMk cId="38687246" sldId="340"/>
            <ac:spMk id="6" creationId="{7AFE5771-A607-9131-B19E-3279F4FBFAE4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8:38.084" v="560"/>
          <ac:spMkLst>
            <pc:docMk/>
            <pc:sldMk cId="38687246" sldId="340"/>
            <ac:spMk id="7" creationId="{F817A96A-05CB-746B-13A5-FC9441B7A9A5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7:10.188" v="526" actId="20577"/>
          <ac:spMkLst>
            <pc:docMk/>
            <pc:sldMk cId="38687246" sldId="340"/>
            <ac:spMk id="8" creationId="{E47C50C0-708F-2304-86B2-81BACEA40DB5}"/>
          </ac:spMkLst>
        </pc:spChg>
        <pc:spChg chg="add">
          <ac:chgData name="Fortelny Nikolaus" userId="S::nikolaus.fortelny@plus.ac.at::ef1e6a8b-93df-4267-a27c-1310c255fcd8" providerId="AD" clId="Web-{A3DC29F9-D098-A170-E974-74712CAFC702}" dt="2025-12-22T08:27:20.251" v="527"/>
          <ac:spMkLst>
            <pc:docMk/>
            <pc:sldMk cId="38687246" sldId="340"/>
            <ac:spMk id="9" creationId="{DC5B2F6B-803D-7AA4-E64B-4BAA30252DB4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7:34.174" v="531"/>
          <ac:spMkLst>
            <pc:docMk/>
            <pc:sldMk cId="38687246" sldId="340"/>
            <ac:spMk id="10" creationId="{1E5F4D4C-2ADD-45A5-0F60-AE1CFA601611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8:23.224" v="557" actId="20577"/>
          <ac:spMkLst>
            <pc:docMk/>
            <pc:sldMk cId="38687246" sldId="340"/>
            <ac:spMk id="11" creationId="{101FFEEE-9A88-0D49-6E8D-E6E9B8B85832}"/>
          </ac:spMkLst>
        </pc:spChg>
        <pc:spChg chg="add mod">
          <ac:chgData name="Fortelny Nikolaus" userId="S::nikolaus.fortelny@plus.ac.at::ef1e6a8b-93df-4267-a27c-1310c255fcd8" providerId="AD" clId="Web-{A3DC29F9-D098-A170-E974-74712CAFC702}" dt="2025-12-22T08:29:49.979" v="608" actId="1076"/>
          <ac:spMkLst>
            <pc:docMk/>
            <pc:sldMk cId="38687246" sldId="340"/>
            <ac:spMk id="13" creationId="{1CA5884A-700D-C4F6-E7A9-1707330E0E24}"/>
          </ac:spMkLst>
        </pc:spChg>
      </pc:sldChg>
      <pc:sldChg chg="new">
        <pc:chgData name="Fortelny Nikolaus" userId="S::nikolaus.fortelny@plus.ac.at::ef1e6a8b-93df-4267-a27c-1310c255fcd8" providerId="AD" clId="Web-{A3DC29F9-D098-A170-E974-74712CAFC702}" dt="2025-12-22T08:31:13.451" v="630"/>
        <pc:sldMkLst>
          <pc:docMk/>
          <pc:sldMk cId="2755989582" sldId="341"/>
        </pc:sldMkLst>
      </pc:sldChg>
      <pc:sldChg chg="modSp new">
        <pc:chgData name="Fortelny Nikolaus" userId="S::nikolaus.fortelny@plus.ac.at::ef1e6a8b-93df-4267-a27c-1310c255fcd8" providerId="AD" clId="Web-{A3DC29F9-D098-A170-E974-74712CAFC702}" dt="2025-12-22T08:39:10.973" v="893" actId="20577"/>
        <pc:sldMkLst>
          <pc:docMk/>
          <pc:sldMk cId="2924573491" sldId="342"/>
        </pc:sldMkLst>
        <pc:spChg chg="mod">
          <ac:chgData name="Fortelny Nikolaus" userId="S::nikolaus.fortelny@plus.ac.at::ef1e6a8b-93df-4267-a27c-1310c255fcd8" providerId="AD" clId="Web-{A3DC29F9-D098-A170-E974-74712CAFC702}" dt="2025-12-22T08:38:23.718" v="758" actId="20577"/>
          <ac:spMkLst>
            <pc:docMk/>
            <pc:sldMk cId="2924573491" sldId="342"/>
            <ac:spMk id="2" creationId="{7B1F9EDD-F1E3-2431-BC83-67029EDB82EB}"/>
          </ac:spMkLst>
        </pc:spChg>
        <pc:spChg chg="mod">
          <ac:chgData name="Fortelny Nikolaus" userId="S::nikolaus.fortelny@plus.ac.at::ef1e6a8b-93df-4267-a27c-1310c255fcd8" providerId="AD" clId="Web-{A3DC29F9-D098-A170-E974-74712CAFC702}" dt="2025-12-22T08:39:10.973" v="893" actId="20577"/>
          <ac:spMkLst>
            <pc:docMk/>
            <pc:sldMk cId="2924573491" sldId="342"/>
            <ac:spMk id="3" creationId="{4814F541-523A-5270-28E4-BE2CA57196F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1CF9-CA49-3946-9AE5-AF81A82AF59F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593B1-752B-9049-83B4-19C0A9D37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1A255-9B59-41C7-ED2D-F10E3C186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9BBA5-F6DF-190D-79CB-42865D0F5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3D8170-65B3-AACF-743C-082F8AE4FF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3ABF7-B6A4-E153-77A9-2264FC9C4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93B1-752B-9049-83B4-19C0A9D373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593B1-752B-9049-83B4-19C0A9D373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95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3624-38B9-95FB-E76F-639D3526F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9F2B9-99DD-A831-76F8-018BF211C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26292-7032-F64A-A2A6-EF961D40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E65E5-92B0-2E02-3B9F-18C3B42AE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61E6A-F1CC-8A6D-821A-52E81FCE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86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B4909-BC48-A482-8C3E-65380604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83651-C995-BEFF-F405-C46AB3051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2A9CF-E38F-47E1-7CA8-AA9E4EF8B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81C9E-E1DE-DFE5-A55A-1B3368A79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F3F5A-B8E8-54DE-A0F2-315C48D9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6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A3E53-D4D1-716D-9C19-A8029EC55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3A19C0-B475-CF60-D7E1-4EA842DF2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6FFD3-3E4E-FA4D-A267-62D05ACB5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30EF7-6964-2A25-BE48-E18D0AA2F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F548B-C08F-1C58-AA66-19ECEF7E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8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7218-6EEA-56C5-D0B4-4B5573BA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0FB-8AFF-71A1-2930-80885B0A2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31F51-D325-F9C1-3A8C-7848E8190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592D9-F155-912A-69A9-DA11121F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2479-BF4E-5570-E7E4-F0C95CB3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D978-87A9-BD0B-C007-B3B88F5E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0F729-59F2-34A6-8C73-31E6C6726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A1BAF-FF15-C36D-9545-4E25DF390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8C88D-AE2B-BFA9-1AF6-AE897E5D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4176C-10AB-14A1-33AF-BB75764FC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1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48BD-FA20-C4AC-FA7D-A833907A6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C350-0B2D-0E32-7494-B21369352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362A6-C055-5AEE-E81D-0664FD0EC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18593-D689-3643-1EB4-91CC0D46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129A39-8BC0-BF23-F66D-479EBE3B2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436A-B1FB-997E-AB0B-9D49797C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325BA-BAD6-2BF5-A1F7-364B17DF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97EAE-FB6D-26E3-D30E-DE6B5843D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C498F-ACAA-F5CB-AF6E-D56EC33E7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E3926-7ED5-A332-BE65-DC8CA9775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A6F5AB-22BF-7FD5-1193-E8C27330C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99D59-132B-84C7-DBB0-E78CCDF8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C94C63-3414-83F0-C437-5E0784F4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B7E07-DEEB-4D31-B13B-19B97D5E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F1D5E-E073-37BA-B0A1-1271B101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52A080-7F0E-8276-3F20-E511F6F0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781F13-2C33-F927-120B-39C7D21CB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95099-947C-535A-C5CD-1E7590B7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6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C09F9-4BF5-9D33-8761-183D79BE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D4047C-9A9D-9897-A53B-211D5E9B3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BF2A05-A27A-2929-A0FD-54AEA0417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55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EFAE7-5852-47EB-99FB-46F5F804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7C03-7E25-68C0-F386-2FC229149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4EF6F-16C4-FBB3-9EE7-80477EC29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FE1E1F-5072-980F-8EEC-F3DE29DD6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2294-C11F-6472-99B2-20F1C4FF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82EE97-21B7-F706-C610-36F93A588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3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6D09-D478-893C-E386-5EEEE5A2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0EEF7-F97E-07B9-B5E6-86221D7869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903F7-2D04-E99C-F0D7-CF87958E8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2F3E95-BB37-7C8F-55AC-F53A6416B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E553-BD0C-EFAF-9463-E71A7062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C69C3-B1CE-3013-09E0-6FA8ED80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51F0AF-E452-C777-88E0-BA4708772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444C5-FCF6-C67D-4B77-F71F04AD7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F60C5-AACB-8719-156E-F80B59DF0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D7BF7-E857-BD4A-8EBF-142C476D4106}" type="datetimeFigureOut">
              <a:rPr lang="en-US" smtClean="0"/>
              <a:t>1/8/26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579B-B525-1F96-488E-ADC0D0DBB5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0A08A-5B66-C37E-1C06-3F81D4460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6A7367-28E1-C34D-AF01-B5AEBA7DE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7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plus.ac.at/forteln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hyperlink" Target="https://doi.org/10.21105/joss.0437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A9CD-0D3A-74DD-80C6-98522D3CA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AI/ML in the 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D5088-6612-58CC-9D3A-6D51A3EF9D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Nikolaus Fortelny</a:t>
            </a:r>
          </a:p>
          <a:p>
            <a:r>
              <a:rPr lang="en-US"/>
              <a:t>Wolfgang Esser-Skala</a:t>
            </a:r>
          </a:p>
          <a:p>
            <a:r>
              <a:rPr lang="en-US"/>
              <a:t>January 2026</a:t>
            </a:r>
          </a:p>
        </p:txBody>
      </p:sp>
    </p:spTree>
    <p:extLst>
      <p:ext uri="{BB962C8B-B14F-4D97-AF65-F5344CB8AC3E}">
        <p14:creationId xmlns:p14="http://schemas.microsoft.com/office/powerpoint/2010/main" val="2902968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E770E-D460-34F6-34D1-25CC141FC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5270D-65DF-8389-036D-A744CC11E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after the prediction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E7C697-80C5-C498-5CE8-5E7484CD7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19050"/>
              </p:ext>
            </p:extLst>
          </p:nvPr>
        </p:nvGraphicFramePr>
        <p:xfrm>
          <a:off x="7316982" y="2233189"/>
          <a:ext cx="3513357" cy="2273409"/>
        </p:xfrm>
        <a:graphic>
          <a:graphicData uri="http://schemas.openxmlformats.org/drawingml/2006/table">
            <a:tbl>
              <a:tblPr/>
              <a:tblGrid>
                <a:gridCol w="1171119">
                  <a:extLst>
                    <a:ext uri="{9D8B030D-6E8A-4147-A177-3AD203B41FA5}">
                      <a16:colId xmlns:a16="http://schemas.microsoft.com/office/drawing/2014/main" val="3844417783"/>
                    </a:ext>
                  </a:extLst>
                </a:gridCol>
                <a:gridCol w="1171119">
                  <a:extLst>
                    <a:ext uri="{9D8B030D-6E8A-4147-A177-3AD203B41FA5}">
                      <a16:colId xmlns:a16="http://schemas.microsoft.com/office/drawing/2014/main" val="4230938434"/>
                    </a:ext>
                  </a:extLst>
                </a:gridCol>
                <a:gridCol w="1171119">
                  <a:extLst>
                    <a:ext uri="{9D8B030D-6E8A-4147-A177-3AD203B41FA5}">
                      <a16:colId xmlns:a16="http://schemas.microsoft.com/office/drawing/2014/main" val="920521827"/>
                    </a:ext>
                  </a:extLst>
                </a:gridCol>
              </a:tblGrid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barcode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Cell type</a:t>
                      </a: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24875"/>
                  </a:ext>
                </a:extLst>
              </a:tr>
              <a:tr h="3220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ATATGAC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1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B cell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42700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TTAGAGT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1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Neuron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14023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TACCATT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2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B cell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517855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CATTAGA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2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Monocyte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28849"/>
                  </a:ext>
                </a:extLst>
              </a:tr>
              <a:tr h="3220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CCCATTA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3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Neuron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93324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AT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AT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</a:rPr>
                        <a:t>…</a:t>
                      </a: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65137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90BE851-491B-86C1-D3B3-2CAACDA4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62" y="2267110"/>
            <a:ext cx="4959625" cy="3134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871F1A-CE10-C550-7C50-1EAE732C009C}"/>
              </a:ext>
            </a:extLst>
          </p:cNvPr>
          <p:cNvSpPr txBox="1"/>
          <p:nvPr/>
        </p:nvSpPr>
        <p:spPr>
          <a:xfrm rot="16200000">
            <a:off x="761656" y="364987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D275E-1602-D929-DEAE-F18E8331C549}"/>
              </a:ext>
            </a:extLst>
          </p:cNvPr>
          <p:cNvSpPr txBox="1"/>
          <p:nvPr/>
        </p:nvSpPr>
        <p:spPr>
          <a:xfrm>
            <a:off x="3426135" y="54019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C28E34-1143-9EBF-260D-C638F918136A}"/>
              </a:ext>
            </a:extLst>
          </p:cNvPr>
          <p:cNvSpPr txBox="1"/>
          <p:nvPr/>
        </p:nvSpPr>
        <p:spPr>
          <a:xfrm>
            <a:off x="3510293" y="186385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DAC48-8DA9-F7B0-F54F-0DF2D183C446}"/>
              </a:ext>
            </a:extLst>
          </p:cNvPr>
          <p:cNvSpPr txBox="1"/>
          <p:nvPr/>
        </p:nvSpPr>
        <p:spPr>
          <a:xfrm>
            <a:off x="7316982" y="1863857"/>
            <a:ext cx="3513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47413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920DD-E04E-6CA7-60BD-1FB96D81A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achieve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F429E-0DAA-05E9-C6D4-13590E5D0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We have data where know the answer (another dataset).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We train an algorithm on this data.</a:t>
            </a:r>
            <a:br>
              <a:rPr lang="en-US"/>
            </a:br>
            <a:r>
              <a:rPr lang="en-US">
                <a:sym typeface="Wingdings" pitchFamily="2" charset="2"/>
              </a:rPr>
              <a:t> train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We apply this model to data where we do not know the answer.</a:t>
            </a:r>
            <a:br>
              <a:rPr lang="en-US"/>
            </a:br>
            <a:r>
              <a:rPr lang="en-US">
                <a:sym typeface="Wingdings" pitchFamily="2" charset="2"/>
              </a:rPr>
              <a:t> predict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64A03-898F-9419-9969-80DA994D3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2466" y="3616765"/>
            <a:ext cx="2137595" cy="1841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9E40E-265F-15A5-E2E7-081C9A7E6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410" y="3613666"/>
            <a:ext cx="2342636" cy="184425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8A8F23B-805B-C1A7-55CD-AE810D09F4F9}"/>
              </a:ext>
            </a:extLst>
          </p:cNvPr>
          <p:cNvSpPr/>
          <p:nvPr/>
        </p:nvSpPr>
        <p:spPr>
          <a:xfrm>
            <a:off x="5664012" y="3917957"/>
            <a:ext cx="971447" cy="8912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D5BA7-E1F8-2064-3BB9-18E3BD7E5129}"/>
              </a:ext>
            </a:extLst>
          </p:cNvPr>
          <p:cNvSpPr txBox="1"/>
          <p:nvPr/>
        </p:nvSpPr>
        <p:spPr>
          <a:xfrm>
            <a:off x="1822109" y="5992297"/>
            <a:ext cx="854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We train an algorithm based on (additional) data where we know the correct cell type!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00E686-8809-3049-6D6F-24C9A9A58623}"/>
              </a:ext>
            </a:extLst>
          </p:cNvPr>
          <p:cNvCxnSpPr>
            <a:cxnSpLocks/>
          </p:cNvCxnSpPr>
          <p:nvPr/>
        </p:nvCxnSpPr>
        <p:spPr>
          <a:xfrm flipV="1">
            <a:off x="6095985" y="5008513"/>
            <a:ext cx="1" cy="8318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0855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6555-8336-D65A-1192-7D5B8EFB5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 / test splits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B9A8F-7B10-B07E-0312-7E5EC85E9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58016" cy="4351338"/>
          </a:xfrm>
        </p:spPr>
        <p:txBody>
          <a:bodyPr/>
          <a:lstStyle/>
          <a:p>
            <a:r>
              <a:rPr lang="en-GB"/>
              <a:t>We know the answer in our dataset!</a:t>
            </a:r>
          </a:p>
          <a:p>
            <a:r>
              <a:rPr lang="en-GB"/>
              <a:t>We want to learn a function that will also predict on </a:t>
            </a:r>
            <a:r>
              <a:rPr lang="en-GB" b="1" u="sng"/>
              <a:t>unseen</a:t>
            </a:r>
            <a:r>
              <a:rPr lang="en-GB"/>
              <a:t> data</a:t>
            </a:r>
          </a:p>
          <a:p>
            <a:r>
              <a:rPr lang="en-GB"/>
              <a:t>Will our trained model </a:t>
            </a:r>
            <a:r>
              <a:rPr lang="en-GB" b="1" u="sng"/>
              <a:t>generalize</a:t>
            </a:r>
            <a:r>
              <a:rPr lang="en-GB"/>
              <a:t>?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02926-5B62-7605-96DA-CE04B399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661" y="120778"/>
            <a:ext cx="4390710" cy="5899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F68F42-0D14-E5AC-C561-A6F85B39C893}"/>
              </a:ext>
            </a:extLst>
          </p:cNvPr>
          <p:cNvSpPr txBox="1"/>
          <p:nvPr/>
        </p:nvSpPr>
        <p:spPr>
          <a:xfrm>
            <a:off x="8485200" y="6020529"/>
            <a:ext cx="2960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/>
              <a:t>A </a:t>
            </a:r>
            <a:r>
              <a:rPr lang="en-US" sz="2800" err="1"/>
              <a:t>generalised</a:t>
            </a:r>
            <a:r>
              <a:rPr lang="en-US" sz="2800"/>
              <a:t> tree</a:t>
            </a:r>
          </a:p>
        </p:txBody>
      </p:sp>
    </p:spTree>
    <p:extLst>
      <p:ext uri="{BB962C8B-B14F-4D97-AF65-F5344CB8AC3E}">
        <p14:creationId xmlns:p14="http://schemas.microsoft.com/office/powerpoint/2010/main" val="365443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2BBA9-E975-DD4F-0E42-709D5E074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BE0F-3DA9-EA6D-7A2F-6D13FE9E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of ML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7C1D8-0CC1-E03D-F637-0ECCBE96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We have data where know the answer (cell type).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We train an algorithm on part of this data</a:t>
            </a:r>
            <a:br>
              <a:rPr lang="en-US"/>
            </a:b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b="1">
                <a:solidFill>
                  <a:srgbClr val="0070C0"/>
                </a:solidFill>
              </a:rPr>
              <a:t>train</a:t>
            </a:r>
            <a:endParaRPr lang="en-US">
              <a:solidFill>
                <a:srgbClr val="0070C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We test on the remaining data (where we know the answer but the algorithm hasn’t seen it)!</a:t>
            </a:r>
            <a:br>
              <a:rPr lang="en-US"/>
            </a:b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b="1">
                <a:solidFill>
                  <a:srgbClr val="0070C0"/>
                </a:solidFill>
              </a:rPr>
              <a:t>test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/>
              <a:t>We apply this model to data where we do not know the answer.</a:t>
            </a:r>
            <a:br>
              <a:rPr lang="en-US"/>
            </a:br>
            <a:r>
              <a:rPr lang="en-US" b="1">
                <a:solidFill>
                  <a:srgbClr val="0070C0"/>
                </a:solidFill>
                <a:sym typeface="Wingdings" pitchFamily="2" charset="2"/>
              </a:rPr>
              <a:t> predict</a:t>
            </a:r>
            <a:endParaRPr lang="en-US" b="1">
              <a:solidFill>
                <a:srgbClr val="0070C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3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C9BC4-E2B1-AEEF-C23C-4015CDBA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evaluation 1:</a:t>
            </a:r>
            <a:br>
              <a:rPr lang="en-US"/>
            </a:br>
            <a:r>
              <a:rPr lang="en-US" err="1"/>
              <a:t>continguency</a:t>
            </a:r>
            <a:r>
              <a:rPr lang="en-US"/>
              <a:t> tables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55CA-CC18-6346-2462-28490F7D6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9841" cy="4351338"/>
          </a:xfrm>
        </p:spPr>
        <p:txBody>
          <a:bodyPr/>
          <a:lstStyle/>
          <a:p>
            <a:r>
              <a:rPr lang="en-US"/>
              <a:t>Needs true labels and predicted labels </a:t>
            </a:r>
          </a:p>
          <a:p>
            <a:r>
              <a:rPr lang="en-US"/>
              <a:t>Creates a </a:t>
            </a:r>
            <a:r>
              <a:rPr lang="en-US" err="1"/>
              <a:t>continguency</a:t>
            </a:r>
            <a:r>
              <a:rPr lang="en-US"/>
              <a:t> table</a:t>
            </a:r>
          </a:p>
          <a:p>
            <a:r>
              <a:rPr lang="en-US"/>
              <a:t>Various metrics:</a:t>
            </a:r>
          </a:p>
          <a:p>
            <a:pPr lvl="1"/>
            <a:r>
              <a:rPr lang="en-US"/>
              <a:t>Sensitivity / specificity</a:t>
            </a:r>
          </a:p>
          <a:p>
            <a:pPr lvl="1"/>
            <a:r>
              <a:rPr lang="en-US"/>
              <a:t>Precision / recall</a:t>
            </a:r>
          </a:p>
          <a:p>
            <a:pPr lvl="1"/>
            <a:r>
              <a:rPr lang="en-US"/>
              <a:t>…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We will use accuracy (easiest)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8BE58-3123-57DA-C1DB-41610F8DEC1A}"/>
              </a:ext>
            </a:extLst>
          </p:cNvPr>
          <p:cNvSpPr txBox="1"/>
          <p:nvPr/>
        </p:nvSpPr>
        <p:spPr>
          <a:xfrm>
            <a:off x="92765" y="6394212"/>
            <a:ext cx="7145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en.wikipedia.org</a:t>
            </a:r>
            <a:r>
              <a:rPr lang="en-US"/>
              <a:t>/wiki/</a:t>
            </a:r>
            <a:r>
              <a:rPr lang="en-US" err="1"/>
              <a:t>Evaluation_of_binary_classifiers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9B086-EE17-7BC8-3199-8B8E1788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041" y="1825625"/>
            <a:ext cx="4741924" cy="2385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E5F54-4C70-ECF1-058F-1F6C9D35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865" y="4872935"/>
            <a:ext cx="6007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0812-0F9E-0FA7-4A45-94C03311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evaluation 2:</a:t>
            </a:r>
            <a:br>
              <a:rPr lang="en-US"/>
            </a:br>
            <a:r>
              <a:rPr lang="en-US"/>
              <a:t>ROC AUC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F5898-A3C6-E2E9-7C4D-AE8407CC2D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836455" cy="4351338"/>
          </a:xfrm>
        </p:spPr>
        <p:txBody>
          <a:bodyPr/>
          <a:lstStyle/>
          <a:p>
            <a:r>
              <a:rPr lang="en-US"/>
              <a:t>ML predictions are usually class probabilities [0;1]</a:t>
            </a:r>
          </a:p>
          <a:p>
            <a:r>
              <a:rPr lang="en-US"/>
              <a:t>A cutoff (e.g. &gt; 0.5) can be used to predict class 1 and class 0</a:t>
            </a:r>
          </a:p>
          <a:p>
            <a:r>
              <a:rPr lang="en-US"/>
              <a:t>ROC evaluates </a:t>
            </a:r>
            <a:r>
              <a:rPr lang="en-US" b="1" u="sng"/>
              <a:t>all cutoffs</a:t>
            </a:r>
          </a:p>
          <a:p>
            <a:r>
              <a:rPr lang="en-GB"/>
              <a:t>At every step, we calculate</a:t>
            </a:r>
          </a:p>
          <a:p>
            <a:pPr lvl="1"/>
            <a:r>
              <a:rPr lang="en-GB"/>
              <a:t>Sensitivity</a:t>
            </a:r>
            <a:br>
              <a:rPr lang="en-GB"/>
            </a:br>
            <a:r>
              <a:rPr lang="en-GB"/>
              <a:t>(true positive probability)</a:t>
            </a:r>
          </a:p>
          <a:p>
            <a:pPr lvl="1"/>
            <a:r>
              <a:rPr lang="en-GB"/>
              <a:t>Specificity</a:t>
            </a:r>
            <a:br>
              <a:rPr lang="en-GB"/>
            </a:br>
            <a:r>
              <a:rPr lang="en-GB"/>
              <a:t>(false positive probability)</a:t>
            </a:r>
          </a:p>
          <a:p>
            <a:endParaRPr lang="en-US" b="1" u="sn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F922-40C8-1574-8BD2-C77450C67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654" y="1690688"/>
            <a:ext cx="4262240" cy="436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92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69B2-3AD3-18E8-0F29-2EB1CD6F6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Performance evaluation 2:</a:t>
            </a:r>
            <a:br>
              <a:rPr lang="en-US"/>
            </a:br>
            <a:r>
              <a:rPr lang="en-US"/>
              <a:t>ROC AUC curves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2A557-7D2B-93E3-6DA8-4DF80BFB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1642"/>
            <a:ext cx="106264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2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48A07-53FF-2286-CEDE-8AEA1214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EBC03-6122-1E54-67EC-25F078CF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Install and load python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Download data (only bash step)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data (</a:t>
            </a:r>
            <a:r>
              <a:rPr lang="en-US" dirty="0" err="1"/>
              <a:t>anndata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Normalize (</a:t>
            </a:r>
            <a:r>
              <a:rPr lang="en-US" dirty="0" err="1"/>
              <a:t>logCPM</a:t>
            </a:r>
            <a:r>
              <a:rPr lang="en-US" dirty="0"/>
              <a:t>) and filter the data (lowly expressed genes)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ML model with </a:t>
            </a:r>
            <a:r>
              <a:rPr lang="en-US" dirty="0" err="1"/>
              <a:t>sklearn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/>
              <a:t>Evaluate performance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Train/test split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</a:t>
            </a:r>
            <a:r>
              <a:rPr lang="en-US">
                <a:sym typeface="Wingdings" pitchFamily="2" charset="2"/>
              </a:rPr>
              <a:t> Explore the objects (type, dimensions, values)!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E821C-42A9-CC5E-E9AC-7A1E7BAA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concepts: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3AE39-705A-6A15-693B-624CBCD1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Python works with indentation (and not {})</a:t>
            </a:r>
          </a:p>
          <a:p>
            <a:endParaRPr lang="en-US"/>
          </a:p>
          <a:p>
            <a:r>
              <a:rPr lang="en-US"/>
              <a:t>Functions are pre-defined (or imported from packages)</a:t>
            </a:r>
          </a:p>
          <a:p>
            <a:endParaRPr lang="en-US"/>
          </a:p>
          <a:p>
            <a:r>
              <a:rPr lang="en-US"/>
              <a:t>Basic data structures (lists/set and dictionary)</a:t>
            </a:r>
          </a:p>
          <a:p>
            <a:endParaRPr lang="en-US"/>
          </a:p>
          <a:p>
            <a:r>
              <a:rPr lang="en-US"/>
              <a:t>Objects have methods (~ functions) and attributes (~ variables)</a:t>
            </a:r>
          </a:p>
          <a:p>
            <a:pPr lvl="1"/>
            <a:r>
              <a:rPr lang="en-US"/>
              <a:t>obj.method1()</a:t>
            </a:r>
          </a:p>
          <a:p>
            <a:pPr lvl="1"/>
            <a:r>
              <a:rPr lang="en-US"/>
              <a:t>obj.method2()</a:t>
            </a:r>
          </a:p>
          <a:p>
            <a:pPr lvl="1"/>
            <a:r>
              <a:rPr lang="en-US"/>
              <a:t>obj.attribute1</a:t>
            </a:r>
          </a:p>
          <a:p>
            <a:pPr lvl="1"/>
            <a:r>
              <a:rPr lang="en-US"/>
              <a:t>obj.attribute2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43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97F2-D699-D344-E52A-BAF40534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concepts: pandas </a:t>
            </a:r>
            <a:r>
              <a:rPr lang="en-US" err="1"/>
              <a:t>DataFrame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F33A8-4085-38A3-BC93-C0C050D6A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5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Uses a</a:t>
            </a:r>
            <a:r>
              <a:rPr lang="en-US" sz="2400">
                <a:solidFill>
                  <a:srgbClr val="0070C0"/>
                </a:solidFill>
              </a:rPr>
              <a:t> </a:t>
            </a:r>
            <a:r>
              <a:rPr lang="en-US" sz="2400" err="1">
                <a:solidFill>
                  <a:srgbClr val="0070C0"/>
                </a:solidFill>
              </a:rPr>
              <a:t>dict</a:t>
            </a:r>
            <a:r>
              <a:rPr lang="en-US" sz="2400"/>
              <a:t> to initialize the </a:t>
            </a:r>
            <a:r>
              <a:rPr lang="en-US" sz="2400" err="1"/>
              <a:t>DataFrame</a:t>
            </a:r>
            <a:endParaRPr lang="en-US" sz="2400"/>
          </a:p>
          <a:p>
            <a:endParaRPr lang="en-US" sz="2400">
              <a:solidFill>
                <a:srgbClr val="0070C0"/>
              </a:solidFill>
            </a:endParaRPr>
          </a:p>
          <a:p>
            <a:r>
              <a:rPr lang="en-US" sz="2400" err="1">
                <a:solidFill>
                  <a:srgbClr val="0070C0"/>
                </a:solidFill>
              </a:rPr>
              <a:t>my_df.population</a:t>
            </a:r>
            <a:r>
              <a:rPr lang="en-US" sz="2400"/>
              <a:t> will access the respective column (attribute)</a:t>
            </a:r>
          </a:p>
          <a:p>
            <a:endParaRPr lang="en-US" sz="2400"/>
          </a:p>
          <a:p>
            <a:r>
              <a:rPr lang="en-US" sz="2400" err="1">
                <a:solidFill>
                  <a:srgbClr val="0070C0"/>
                </a:solidFill>
              </a:rPr>
              <a:t>my_df</a:t>
            </a:r>
            <a:r>
              <a:rPr lang="en-US" sz="2400">
                <a:solidFill>
                  <a:srgbClr val="0070C0"/>
                </a:solidFill>
              </a:rPr>
              <a:t>[“population”] </a:t>
            </a:r>
            <a:r>
              <a:rPr lang="en-US" sz="2400"/>
              <a:t>also works</a:t>
            </a:r>
          </a:p>
          <a:p>
            <a:endParaRPr lang="en-US" sz="2400"/>
          </a:p>
          <a:p>
            <a:r>
              <a:rPr lang="en-US" sz="2400"/>
              <a:t>Columns are attributes of the </a:t>
            </a:r>
            <a:r>
              <a:rPr lang="en-US" sz="2400" err="1"/>
              <a:t>DataFrame</a:t>
            </a:r>
            <a:r>
              <a:rPr lang="en-US" sz="2400"/>
              <a:t>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B252B-993C-182E-61F0-4D25C84B6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74" y="1506863"/>
            <a:ext cx="7109791" cy="498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2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0A638-353D-6A0B-F8AA-C28400C66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learn about AI /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F8936-CACC-0CB8-26AC-2672592BB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TODO - 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A7D01-65E9-7A39-27D6-40F7E8E71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009" y="3346311"/>
            <a:ext cx="4890784" cy="2830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6E3DF-70D8-02BA-6282-E9BC8A26D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008" y="534031"/>
            <a:ext cx="4890784" cy="256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6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61C1-5A76-0839-33EB-3274E8B4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Install packages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37456B-AE61-5D96-1FBE-3B181874E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2985"/>
            <a:ext cx="8566366" cy="371861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4B1353-C9DD-489C-C599-4D35E87B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 How do you call the functions?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6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79C92-503C-6B1B-CEC5-CD3F332A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</a:t>
            </a:r>
            <a:br>
              <a:rPr lang="en-US"/>
            </a:br>
            <a:r>
              <a:rPr lang="en-US"/>
              <a:t>Download and load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1DEF-3CD3-206B-4A25-123E4ECD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err="1"/>
              <a:t>wget</a:t>
            </a:r>
            <a:r>
              <a:rPr lang="en-GB"/>
              <a:t> </a:t>
            </a:r>
            <a:r>
              <a:rPr lang="en-GB">
                <a:solidFill>
                  <a:srgbClr val="0070C0"/>
                </a:solidFill>
              </a:rPr>
              <a:t>-O data/my_dataset_small.h5ad</a:t>
            </a:r>
            <a:r>
              <a:rPr lang="en-GB"/>
              <a:t> 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https://</a:t>
            </a:r>
            <a:r>
              <a:rPr lang="en-GB" err="1">
                <a:solidFill>
                  <a:schemeClr val="bg1">
                    <a:lumMod val="85000"/>
                  </a:schemeClr>
                </a:solidFill>
              </a:rPr>
              <a:t>datasets.cellxgene.cziscience.com</a:t>
            </a:r>
            <a:r>
              <a:rPr lang="en-GB">
                <a:solidFill>
                  <a:schemeClr val="bg1">
                    <a:lumMod val="85000"/>
                  </a:schemeClr>
                </a:solidFill>
              </a:rPr>
              <a:t>/9d09a542-672b-4cc0-b4d4-05d318f5705f.h5ad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data = anndata.read_h5ad(…)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Note:</a:t>
            </a:r>
          </a:p>
          <a:p>
            <a:r>
              <a:rPr lang="en-GB"/>
              <a:t>read_h5ad is a function from </a:t>
            </a:r>
            <a:r>
              <a:rPr lang="en-GB" err="1"/>
              <a:t>anndata</a:t>
            </a:r>
            <a:endParaRPr lang="en-GB"/>
          </a:p>
          <a:p>
            <a:r>
              <a:rPr lang="en-GB" err="1"/>
              <a:t>data.X</a:t>
            </a:r>
            <a:r>
              <a:rPr lang="en-GB"/>
              <a:t>, </a:t>
            </a:r>
            <a:r>
              <a:rPr lang="en-GB" err="1"/>
              <a:t>data.obs</a:t>
            </a:r>
            <a:r>
              <a:rPr lang="en-GB"/>
              <a:t>, and </a:t>
            </a:r>
            <a:r>
              <a:rPr lang="en-GB" err="1"/>
              <a:t>data.var</a:t>
            </a:r>
            <a:r>
              <a:rPr lang="en-GB"/>
              <a:t> are attributes of the object</a:t>
            </a:r>
          </a:p>
        </p:txBody>
      </p:sp>
    </p:spTree>
    <p:extLst>
      <p:ext uri="{BB962C8B-B14F-4D97-AF65-F5344CB8AC3E}">
        <p14:creationId xmlns:p14="http://schemas.microsoft.com/office/powerpoint/2010/main" val="302576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A8D42-6270-2113-4A58-76DC5D514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Normalize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7BFF-CC6E-81AF-51BC-13632B81C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You can modify </a:t>
            </a:r>
            <a:r>
              <a:rPr lang="en-GB" err="1"/>
              <a:t>data.X</a:t>
            </a:r>
            <a:r>
              <a:rPr lang="en-GB"/>
              <a:t> as follows: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err="1"/>
              <a:t>data.X</a:t>
            </a:r>
            <a:r>
              <a:rPr lang="en-GB"/>
              <a:t> = …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For example:</a:t>
            </a:r>
          </a:p>
          <a:p>
            <a:pPr marL="0" indent="0">
              <a:buNone/>
            </a:pPr>
            <a:r>
              <a:rPr lang="en-GB" err="1"/>
              <a:t>data.X</a:t>
            </a:r>
            <a:r>
              <a:rPr lang="en-GB"/>
              <a:t> /= </a:t>
            </a:r>
            <a:r>
              <a:rPr lang="en-GB" err="1"/>
              <a:t>data.X.sum</a:t>
            </a:r>
            <a:r>
              <a:rPr lang="en-GB"/>
              <a:t>(axis=1)</a:t>
            </a:r>
          </a:p>
          <a:p>
            <a:pPr marL="0" indent="0">
              <a:buNone/>
            </a:pPr>
            <a:r>
              <a:rPr lang="en-GB" i="1"/>
              <a:t>calculates the sum of reads per cell and </a:t>
            </a:r>
            <a:r>
              <a:rPr lang="en-GB" i="1" err="1"/>
              <a:t>devide</a:t>
            </a:r>
            <a:r>
              <a:rPr lang="en-GB" i="1"/>
              <a:t> the data by this sum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2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CFE47-08A0-75B9-0011-46719F1DB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session 1: </a:t>
            </a:r>
            <a:r>
              <a:rPr lang="en-US" dirty="0" err="1"/>
              <a:t>Numpy</a:t>
            </a:r>
          </a:p>
        </p:txBody>
      </p:sp>
      <p:pic>
        <p:nvPicPr>
          <p:cNvPr id="4" name="Content Placeholder 3" descr="A collage of a diagram&#10;&#10;AI-generated content may be incorrect.">
            <a:extLst>
              <a:ext uri="{FF2B5EF4-FFF2-40B4-BE49-F238E27FC236}">
                <a16:creationId xmlns:a16="http://schemas.microsoft.com/office/drawing/2014/main" id="{81EEBD8B-3135-700D-AD17-EFEBB057D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259" y="1873034"/>
            <a:ext cx="10517481" cy="481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54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0A46-117A-6729-1259-0BB78BE50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Train ML model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C4B30-76C6-DA21-AC80-72718783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/>
              <a:t>Define:</a:t>
            </a:r>
          </a:p>
          <a:p>
            <a:pPr marL="514350" indent="-514350">
              <a:buAutoNum type="arabicPeriod"/>
            </a:pPr>
            <a:r>
              <a:rPr lang="en-US"/>
              <a:t>Input data X: normalized </a:t>
            </a:r>
            <a:r>
              <a:rPr lang="en-US" err="1"/>
              <a:t>data.X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Output data Y: list of </a:t>
            </a:r>
            <a:r>
              <a:rPr lang="en-US" err="1"/>
              <a:t>cell_type</a:t>
            </a:r>
            <a:r>
              <a:rPr lang="en-US"/>
              <a:t> labels from </a:t>
            </a:r>
            <a:r>
              <a:rPr lang="en-US" err="1"/>
              <a:t>data.obs</a:t>
            </a:r>
            <a:endParaRPr lang="en-US"/>
          </a:p>
          <a:p>
            <a:pPr marL="514350" indent="-514350">
              <a:buAutoNum type="arabicPeriod"/>
            </a:pPr>
            <a:r>
              <a:rPr lang="en-US"/>
              <a:t>Model model: </a:t>
            </a:r>
            <a:r>
              <a:rPr lang="en-GB" err="1"/>
              <a:t>LogisticRegression</a:t>
            </a:r>
            <a:r>
              <a:rPr lang="en-GB"/>
              <a:t>(…)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8C0263-378F-CA84-14AB-F2B3331B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65159"/>
            <a:ext cx="6463748" cy="16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10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3C94-63C4-358F-915B-EACB4A3A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Train ML model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017A-4644-B6C4-677D-B31554CAB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627783" cy="435133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Fit the model to data using the method: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err="1"/>
              <a:t>model.fit</a:t>
            </a:r>
            <a:r>
              <a:rPr lang="en-GB"/>
              <a:t>(…)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5BFB6-7308-8C51-B9F4-BBF99917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406026"/>
            <a:ext cx="7772400" cy="54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76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2D0EF-5115-6698-238D-8E21A1BA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Evaluate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8CCBE-F763-A3D3-6FF6-AD3C3CC43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Predict labels based on the trained model: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 We will then compare the predicted labels with the true labels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49D63-5D5D-C1F7-C5E5-598C8F5DC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070"/>
            <a:ext cx="7772400" cy="303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66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8F7BE-D8A5-4D42-261C-4AE8E846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Plotting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70E38-8642-5352-6B03-E38B8497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30" y="117896"/>
            <a:ext cx="8484704" cy="66222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17642-6257-DCF4-93E0-DC001EA16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04930" cy="4351338"/>
          </a:xfrm>
        </p:spPr>
        <p:txBody>
          <a:bodyPr>
            <a:normAutofit lnSpcReduction="10000"/>
          </a:bodyPr>
          <a:lstStyle/>
          <a:p>
            <a:r>
              <a:rPr lang="en-US"/>
              <a:t>We will make simple plots</a:t>
            </a:r>
          </a:p>
          <a:p>
            <a:r>
              <a:rPr lang="en-US">
                <a:solidFill>
                  <a:srgbClr val="0070C0"/>
                </a:solidFill>
              </a:rPr>
              <a:t>matplotlib </a:t>
            </a:r>
            <a:r>
              <a:rPr lang="en-US"/>
              <a:t>package</a:t>
            </a:r>
          </a:p>
          <a:p>
            <a:r>
              <a:rPr lang="en-US"/>
              <a:t>You can use any list-like element as x-axis and y-axis</a:t>
            </a:r>
          </a:p>
          <a:p>
            <a:r>
              <a:rPr lang="en-US"/>
              <a:t>Shown here for a pandas </a:t>
            </a:r>
            <a:r>
              <a:rPr lang="en-US" err="1"/>
              <a:t>DataFrame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577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5372-E474-09F8-70DB-C0C2EF44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1: Train / test 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1C29-BF0C-085A-C656-7AE82DB70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err="1"/>
              <a:t>X_train</a:t>
            </a:r>
            <a:r>
              <a:rPr lang="en-GB"/>
              <a:t>, </a:t>
            </a:r>
            <a:r>
              <a:rPr lang="en-GB" err="1"/>
              <a:t>X_test</a:t>
            </a:r>
            <a:r>
              <a:rPr lang="en-GB"/>
              <a:t>, </a:t>
            </a:r>
            <a:r>
              <a:rPr lang="en-GB" err="1"/>
              <a:t>Y_train</a:t>
            </a:r>
            <a:r>
              <a:rPr lang="en-GB"/>
              <a:t>, </a:t>
            </a:r>
            <a:r>
              <a:rPr lang="en-GB" err="1"/>
              <a:t>Y_test</a:t>
            </a:r>
            <a:r>
              <a:rPr lang="en-GB"/>
              <a:t> = </a:t>
            </a:r>
            <a:r>
              <a:rPr lang="en-GB" err="1"/>
              <a:t>train_test_split</a:t>
            </a:r>
            <a:r>
              <a:rPr lang="en-GB"/>
              <a:t>(X, Y, </a:t>
            </a:r>
            <a:r>
              <a:rPr lang="en-GB" err="1"/>
              <a:t>test_size</a:t>
            </a:r>
            <a:r>
              <a:rPr lang="en-GB"/>
              <a:t>=0.3)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Notes:</a:t>
            </a:r>
          </a:p>
          <a:p>
            <a:r>
              <a:rPr lang="en-GB"/>
              <a:t>Use </a:t>
            </a:r>
            <a:r>
              <a:rPr lang="en-GB" err="1"/>
              <a:t>X_train</a:t>
            </a:r>
            <a:r>
              <a:rPr lang="en-GB"/>
              <a:t> and </a:t>
            </a:r>
            <a:r>
              <a:rPr lang="en-GB" err="1"/>
              <a:t>Y_train</a:t>
            </a:r>
            <a:r>
              <a:rPr lang="en-GB"/>
              <a:t> for training</a:t>
            </a:r>
          </a:p>
          <a:p>
            <a:r>
              <a:rPr lang="en-GB"/>
              <a:t>Use </a:t>
            </a:r>
            <a:r>
              <a:rPr lang="en-GB" err="1"/>
              <a:t>X_test</a:t>
            </a:r>
            <a:r>
              <a:rPr lang="en-GB"/>
              <a:t> and </a:t>
            </a:r>
            <a:r>
              <a:rPr lang="en-GB" err="1"/>
              <a:t>Y_test</a:t>
            </a:r>
            <a:r>
              <a:rPr lang="en-GB"/>
              <a:t> only after training is completed</a:t>
            </a:r>
            <a:br>
              <a:rPr lang="en-GB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781E-1CAE-F995-AB6F-E483C5EC0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2: ML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F25CE-9087-E43B-C16A-74CC9BC7E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96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1B7F4-CEEC-5DB0-90AD-F5581FEC6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&amp;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E2BD2-AE08-8E02-1F46-D4248C5EC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n-US" b="1"/>
              <a:t>Lecture:</a:t>
            </a:r>
            <a:br>
              <a:rPr lang="en-US"/>
            </a:br>
            <a:r>
              <a:rPr lang="en-US"/>
              <a:t>Introduction to basic ML and outlook to more complex AI algorithms.</a:t>
            </a:r>
          </a:p>
          <a:p>
            <a:pPr>
              <a:lnSpc>
                <a:spcPct val="150000"/>
              </a:lnSpc>
            </a:pPr>
            <a:r>
              <a:rPr lang="en-US" b="1"/>
              <a:t>Practical session (XX % o grade):</a:t>
            </a:r>
            <a:br>
              <a:rPr lang="en-US" b="1"/>
            </a:br>
            <a:r>
              <a:rPr lang="en-US"/>
              <a:t>Implementation of basic ML algorithms under guidance. Evaluation: upload your </a:t>
            </a:r>
            <a:r>
              <a:rPr lang="en-US" err="1"/>
              <a:t>Jupyter</a:t>
            </a:r>
            <a:r>
              <a:rPr lang="en-US"/>
              <a:t> notebooks.</a:t>
            </a:r>
          </a:p>
          <a:p>
            <a:pPr>
              <a:lnSpc>
                <a:spcPct val="150000"/>
              </a:lnSpc>
            </a:pPr>
            <a:r>
              <a:rPr lang="en-US" b="1"/>
              <a:t>Analyze a dataset of your choice (XX % o grade):</a:t>
            </a:r>
            <a:br>
              <a:rPr lang="en-US" b="1"/>
            </a:br>
            <a:r>
              <a:rPr lang="en-US"/>
              <a:t>Implement ML algorithm for unseen data yourself. Evaluation: upload your </a:t>
            </a:r>
            <a:r>
              <a:rPr lang="en-US" err="1"/>
              <a:t>Jupyter</a:t>
            </a:r>
            <a:r>
              <a:rPr lang="en-US"/>
              <a:t> notebook and present / discuss your results.</a:t>
            </a:r>
          </a:p>
          <a:p>
            <a:pPr>
              <a:lnSpc>
                <a:spcPct val="150000"/>
              </a:lnSpc>
            </a:pPr>
            <a:r>
              <a:rPr lang="en-US" b="1"/>
              <a:t>Journal club (XX % o grade):</a:t>
            </a:r>
            <a:br>
              <a:rPr lang="en-US"/>
            </a:br>
            <a:r>
              <a:rPr lang="en-US"/>
              <a:t>Discuss basic ML concepts in one journal article. Evaluation: Present an article.</a:t>
            </a:r>
          </a:p>
          <a:p>
            <a:pPr>
              <a:lnSpc>
                <a:spcPct val="150000"/>
              </a:lnSpc>
            </a:pPr>
            <a:r>
              <a:rPr lang="en-US" b="1"/>
              <a:t>Exam (XX % o grade):</a:t>
            </a:r>
            <a:br>
              <a:rPr lang="en-US"/>
            </a:br>
            <a:r>
              <a:rPr lang="en-US"/>
              <a:t>Basic concepts of AI/ML. Evaluation: Exam.</a:t>
            </a:r>
          </a:p>
        </p:txBody>
      </p:sp>
    </p:spTree>
    <p:extLst>
      <p:ext uri="{BB962C8B-B14F-4D97-AF65-F5344CB8AC3E}">
        <p14:creationId xmlns:p14="http://schemas.microsoft.com/office/powerpoint/2010/main" val="235697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0A8CB-D139-0C19-C828-58435E4F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8AFA1-8A22-3D39-47DF-92471E86A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814" y="1825624"/>
            <a:ext cx="4127915" cy="466724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/>
              <a:t>A formula to map input to output!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y = a + b * x</a:t>
            </a:r>
          </a:p>
          <a:p>
            <a:pPr marL="0" indent="0">
              <a:buNone/>
            </a:pPr>
            <a:r>
              <a:rPr lang="en-GB"/>
              <a:t>y = </a:t>
            </a:r>
            <a:r>
              <a:rPr lang="en-US"/>
              <a:t>w</a:t>
            </a:r>
            <a:r>
              <a:rPr lang="el-GR" baseline="-25000"/>
              <a:t>0</a:t>
            </a:r>
            <a:r>
              <a:rPr lang="el-GR"/>
              <a:t> + </a:t>
            </a:r>
            <a:r>
              <a:rPr lang="en-US"/>
              <a:t>w</a:t>
            </a:r>
            <a:r>
              <a:rPr lang="el-GR" baseline="-25000"/>
              <a:t>1 </a:t>
            </a:r>
            <a:r>
              <a:rPr lang="el-GR"/>
              <a:t>* </a:t>
            </a:r>
            <a:r>
              <a:rPr lang="en-GB"/>
              <a:t>x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y … housing price</a:t>
            </a:r>
          </a:p>
          <a:p>
            <a:pPr marL="0" indent="0">
              <a:buNone/>
            </a:pPr>
            <a:r>
              <a:rPr lang="en-GB"/>
              <a:t>x … size of the house  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a / </a:t>
            </a:r>
            <a:r>
              <a:rPr lang="en-US"/>
              <a:t>w</a:t>
            </a:r>
            <a:r>
              <a:rPr lang="el-GR" baseline="-25000"/>
              <a:t>0 </a:t>
            </a:r>
            <a:r>
              <a:rPr lang="el-GR"/>
              <a:t>… </a:t>
            </a:r>
            <a:r>
              <a:rPr lang="en-GB"/>
              <a:t>intercept </a:t>
            </a:r>
          </a:p>
          <a:p>
            <a:pPr marL="0" indent="0">
              <a:buNone/>
            </a:pPr>
            <a:r>
              <a:rPr lang="en-GB"/>
              <a:t>b / </a:t>
            </a:r>
            <a:r>
              <a:rPr lang="en-US"/>
              <a:t>w</a:t>
            </a:r>
            <a:r>
              <a:rPr lang="el-GR" baseline="-25000"/>
              <a:t>1 </a:t>
            </a:r>
            <a:r>
              <a:rPr lang="el-GR"/>
              <a:t>… </a:t>
            </a:r>
            <a:r>
              <a:rPr lang="en-GB"/>
              <a:t>slope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47BF5-B152-2BA1-56CA-A533EB5B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4" y="1690688"/>
            <a:ext cx="7106615" cy="3885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77D800-9310-98DC-213F-D3A7DF45848F}"/>
              </a:ext>
            </a:extLst>
          </p:cNvPr>
          <p:cNvSpPr txBox="1"/>
          <p:nvPr/>
        </p:nvSpPr>
        <p:spPr>
          <a:xfrm>
            <a:off x="0" y="6488668"/>
            <a:ext cx="535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E.g. predict cell size from the expression of one gene</a:t>
            </a:r>
          </a:p>
        </p:txBody>
      </p:sp>
    </p:spTree>
    <p:extLst>
      <p:ext uri="{BB962C8B-B14F-4D97-AF65-F5344CB8AC3E}">
        <p14:creationId xmlns:p14="http://schemas.microsoft.com/office/powerpoint/2010/main" val="53600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A234E-E288-6649-1480-01394B95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59F00-609D-3349-2F58-917B66A6A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/>
              <a:t>Vocabulary: Statistics - Machine learning</a:t>
            </a:r>
            <a:endParaRPr lang="en-GB"/>
          </a:p>
          <a:p>
            <a:pPr lvl="1"/>
            <a:r>
              <a:rPr lang="en-GB"/>
              <a:t>Response, </a:t>
            </a:r>
            <a:r>
              <a:rPr lang="en-GB" err="1"/>
              <a:t>predictant</a:t>
            </a:r>
            <a:r>
              <a:rPr lang="en-GB"/>
              <a:t> (y)		</a:t>
            </a:r>
            <a:r>
              <a:rPr lang="en-GB" b="1"/>
              <a:t>output</a:t>
            </a:r>
            <a:r>
              <a:rPr lang="en-GB"/>
              <a:t>	</a:t>
            </a:r>
            <a:r>
              <a:rPr lang="en-GB">
                <a:solidFill>
                  <a:srgbClr val="0070C0"/>
                </a:solidFill>
                <a:sym typeface="Wingdings" pitchFamily="2" charset="2"/>
              </a:rPr>
              <a:t> we know this</a:t>
            </a:r>
            <a:endParaRPr lang="en-GB"/>
          </a:p>
          <a:p>
            <a:pPr lvl="1"/>
            <a:r>
              <a:rPr lang="en-GB"/>
              <a:t>Covariates, predictor, features (x)	</a:t>
            </a:r>
            <a:r>
              <a:rPr lang="en-GB" b="1"/>
              <a:t>input</a:t>
            </a:r>
            <a:r>
              <a:rPr lang="en-GB"/>
              <a:t> 		</a:t>
            </a:r>
            <a:r>
              <a:rPr lang="en-GB">
                <a:solidFill>
                  <a:srgbClr val="0070C0"/>
                </a:solidFill>
                <a:sym typeface="Wingdings" pitchFamily="2" charset="2"/>
              </a:rPr>
              <a:t> we know this</a:t>
            </a:r>
            <a:endParaRPr lang="en-GB"/>
          </a:p>
          <a:p>
            <a:pPr lvl="1"/>
            <a:r>
              <a:rPr lang="en-GB"/>
              <a:t>Parameters, coefficients (</a:t>
            </a:r>
            <a:r>
              <a:rPr lang="en-US"/>
              <a:t>w</a:t>
            </a:r>
            <a:r>
              <a:rPr lang="el-GR"/>
              <a:t>) </a:t>
            </a:r>
            <a:r>
              <a:rPr lang="en-US"/>
              <a:t>		</a:t>
            </a:r>
            <a:r>
              <a:rPr lang="en-GB" b="1"/>
              <a:t>weights</a:t>
            </a:r>
            <a:r>
              <a:rPr lang="en-GB"/>
              <a:t> 	</a:t>
            </a:r>
            <a:r>
              <a:rPr lang="en-GB">
                <a:solidFill>
                  <a:srgbClr val="0070C0"/>
                </a:solidFill>
                <a:sym typeface="Wingdings" pitchFamily="2" charset="2"/>
              </a:rPr>
              <a:t> we want this!</a:t>
            </a:r>
            <a:endParaRPr lang="en-GB"/>
          </a:p>
          <a:p>
            <a:endParaRPr lang="en-GB" b="1"/>
          </a:p>
          <a:p>
            <a:r>
              <a:rPr lang="en-GB" b="1"/>
              <a:t>Two main types</a:t>
            </a:r>
            <a:endParaRPr lang="en-GB"/>
          </a:p>
          <a:p>
            <a:pPr lvl="1"/>
            <a:r>
              <a:rPr lang="en-GB" b="1"/>
              <a:t>Classification:</a:t>
            </a:r>
            <a:r>
              <a:rPr lang="en-GB"/>
              <a:t> Predicting classes (cell types, …)</a:t>
            </a:r>
          </a:p>
          <a:p>
            <a:pPr lvl="1"/>
            <a:r>
              <a:rPr lang="en-GB" b="1"/>
              <a:t>Regression: </a:t>
            </a:r>
            <a:r>
              <a:rPr lang="en-GB"/>
              <a:t>Predicting a number (time, red blood cell count, …)</a:t>
            </a:r>
          </a:p>
        </p:txBody>
      </p:sp>
    </p:spTree>
    <p:extLst>
      <p:ext uri="{BB962C8B-B14F-4D97-AF65-F5344CB8AC3E}">
        <p14:creationId xmlns:p14="http://schemas.microsoft.com/office/powerpoint/2010/main" val="1011605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85C6-2B3D-62B5-B100-BF46F5E5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Classification instead of regression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FC4F7-6BA3-A82E-28FE-F015164FF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8589" cy="435133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We have a classification task:</a:t>
            </a:r>
          </a:p>
          <a:p>
            <a:r>
              <a:rPr lang="en-GB"/>
              <a:t>Cell type 1 </a:t>
            </a:r>
            <a:r>
              <a:rPr lang="en-GB">
                <a:solidFill>
                  <a:srgbClr val="0070C0"/>
                </a:solidFill>
                <a:sym typeface="Wingdings" pitchFamily="2" charset="2"/>
              </a:rPr>
              <a:t> class 0</a:t>
            </a:r>
          </a:p>
          <a:p>
            <a:r>
              <a:rPr lang="en-GB">
                <a:sym typeface="Wingdings" pitchFamily="2" charset="2"/>
              </a:rPr>
              <a:t>Cell type 2 </a:t>
            </a:r>
            <a:r>
              <a:rPr lang="en-GB">
                <a:solidFill>
                  <a:srgbClr val="0070C0"/>
                </a:solidFill>
                <a:sym typeface="Wingdings" pitchFamily="2" charset="2"/>
              </a:rPr>
              <a:t> class 1</a:t>
            </a:r>
            <a:endParaRPr lang="en-GB">
              <a:solidFill>
                <a:srgbClr val="0070C0"/>
              </a:solidFill>
            </a:endParaRPr>
          </a:p>
          <a:p>
            <a:endParaRPr lang="en-GB"/>
          </a:p>
          <a:p>
            <a:pPr marL="0" indent="0">
              <a:buNone/>
            </a:pPr>
            <a:r>
              <a:rPr lang="en-GB"/>
              <a:t>Classification requires a sigmoid function:</a:t>
            </a:r>
            <a:endParaRPr lang="en-GB" i="1"/>
          </a:p>
          <a:p>
            <a:r>
              <a:rPr lang="en-GB"/>
              <a:t>y = </a:t>
            </a:r>
            <a:r>
              <a:rPr lang="el-GR"/>
              <a:t>σ(</a:t>
            </a:r>
            <a:r>
              <a:rPr lang="en-US"/>
              <a:t>w</a:t>
            </a:r>
            <a:r>
              <a:rPr lang="el-GR" baseline="-25000"/>
              <a:t>0</a:t>
            </a:r>
            <a:r>
              <a:rPr lang="el-GR"/>
              <a:t> + </a:t>
            </a:r>
            <a:r>
              <a:rPr lang="en-US"/>
              <a:t>w</a:t>
            </a:r>
            <a:r>
              <a:rPr lang="el-GR" baseline="-25000"/>
              <a:t>1</a:t>
            </a:r>
            <a:r>
              <a:rPr lang="el-GR"/>
              <a:t>*</a:t>
            </a:r>
            <a:r>
              <a:rPr lang="en-GB"/>
              <a:t>x</a:t>
            </a:r>
            <a:r>
              <a:rPr lang="en-GB" baseline="-25000"/>
              <a:t>1</a:t>
            </a:r>
            <a:r>
              <a:rPr lang="en-GB"/>
              <a:t>)</a:t>
            </a:r>
          </a:p>
          <a:p>
            <a:r>
              <a:rPr lang="en-GB"/>
              <a:t>y is bound between 0 and 1</a:t>
            </a:r>
            <a:br>
              <a:rPr lang="en-GB"/>
            </a:br>
            <a:r>
              <a:rPr lang="en-GB">
                <a:sym typeface="Wingdings" pitchFamily="2" charset="2"/>
              </a:rPr>
              <a:t> </a:t>
            </a:r>
            <a:r>
              <a:rPr lang="en-GB">
                <a:solidFill>
                  <a:srgbClr val="0070C0"/>
                </a:solidFill>
              </a:rPr>
              <a:t>probability of class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3B3D2A-E7B1-32D2-9654-16B18D89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347" y="1949101"/>
            <a:ext cx="5062653" cy="4362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C2035-F932-CEDD-848C-061167695807}"/>
              </a:ext>
            </a:extLst>
          </p:cNvPr>
          <p:cNvSpPr txBox="1"/>
          <p:nvPr/>
        </p:nvSpPr>
        <p:spPr>
          <a:xfrm>
            <a:off x="0" y="6492875"/>
            <a:ext cx="580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E.g. predict cell type from the expression of one gene (x</a:t>
            </a:r>
            <a:r>
              <a:rPr lang="en-US" baseline="-25000">
                <a:solidFill>
                  <a:srgbClr val="0070C0"/>
                </a:solidFill>
              </a:rPr>
              <a:t>1</a:t>
            </a:r>
            <a:r>
              <a:rPr lang="en-US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415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097C4-D0C7-A596-95DF-A7432B1B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6F86E-A4C6-BC29-80B9-99DD33FE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this weight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6D54-C48F-F3DD-6B41-9D9E890E9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1154"/>
            <a:ext cx="10515600" cy="4045808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</a:t>
            </a:r>
            <a:r>
              <a:rPr lang="en-US" baseline="-25000"/>
              <a:t>1</a:t>
            </a:r>
            <a:r>
              <a:rPr lang="en-US"/>
              <a:t> =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not relevant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w</a:t>
            </a:r>
            <a:r>
              <a:rPr lang="en-US" baseline="-25000">
                <a:sym typeface="Wingdings" pitchFamily="2" charset="2"/>
              </a:rPr>
              <a:t>1</a:t>
            </a:r>
            <a:r>
              <a:rPr lang="en-US">
                <a:sym typeface="Wingdings" pitchFamily="2" charset="2"/>
              </a:rPr>
              <a:t> &lt;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class 0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w</a:t>
            </a:r>
            <a:r>
              <a:rPr lang="en-US" baseline="-25000">
                <a:sym typeface="Wingdings" pitchFamily="2" charset="2"/>
              </a:rPr>
              <a:t>1</a:t>
            </a:r>
            <a:r>
              <a:rPr lang="en-US">
                <a:sym typeface="Wingdings" pitchFamily="2" charset="2"/>
              </a:rPr>
              <a:t> &gt;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class 1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Large value  larger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D0AF8-6770-1E23-02A3-B156B14F20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03" b="18635"/>
          <a:stretch>
            <a:fillRect/>
          </a:stretch>
        </p:blipFill>
        <p:spPr>
          <a:xfrm>
            <a:off x="5860582" y="2131154"/>
            <a:ext cx="4640213" cy="28575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56E50C-7E49-E2BB-CBCC-2D68505B6A48}"/>
              </a:ext>
            </a:extLst>
          </p:cNvPr>
          <p:cNvCxnSpPr>
            <a:cxnSpLocks/>
          </p:cNvCxnSpPr>
          <p:nvPr/>
        </p:nvCxnSpPr>
        <p:spPr>
          <a:xfrm>
            <a:off x="8275423" y="5260590"/>
            <a:ext cx="202650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6BF9E9-F9C0-257C-6335-A2A31572BF09}"/>
              </a:ext>
            </a:extLst>
          </p:cNvPr>
          <p:cNvCxnSpPr>
            <a:cxnSpLocks/>
          </p:cNvCxnSpPr>
          <p:nvPr/>
        </p:nvCxnSpPr>
        <p:spPr>
          <a:xfrm flipH="1" flipV="1">
            <a:off x="6055327" y="5260590"/>
            <a:ext cx="202650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79735DD-501E-DCB4-EAF3-2D34D337B34D}"/>
              </a:ext>
            </a:extLst>
          </p:cNvPr>
          <p:cNvSpPr txBox="1"/>
          <p:nvPr/>
        </p:nvSpPr>
        <p:spPr>
          <a:xfrm>
            <a:off x="4042876" y="1639371"/>
            <a:ext cx="8022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6E3416-6157-EBA8-77EA-DDB79831F6DD}"/>
              </a:ext>
            </a:extLst>
          </p:cNvPr>
          <p:cNvSpPr txBox="1"/>
          <p:nvPr/>
        </p:nvSpPr>
        <p:spPr>
          <a:xfrm>
            <a:off x="8275423" y="5502209"/>
            <a:ext cx="37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Positive values push towards class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6DBF0-F1B9-FE95-DD3F-A87068775C92}"/>
              </a:ext>
            </a:extLst>
          </p:cNvPr>
          <p:cNvSpPr txBox="1"/>
          <p:nvPr/>
        </p:nvSpPr>
        <p:spPr>
          <a:xfrm>
            <a:off x="4192244" y="5500840"/>
            <a:ext cx="388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Negative values push towards class 0</a:t>
            </a:r>
          </a:p>
        </p:txBody>
      </p:sp>
    </p:spTree>
    <p:extLst>
      <p:ext uri="{BB962C8B-B14F-4D97-AF65-F5344CB8AC3E}">
        <p14:creationId xmlns:p14="http://schemas.microsoft.com/office/powerpoint/2010/main" val="1260974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BCB3-2398-1AFA-CE1D-2C601369E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this calculation like in our 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2CA85-7784-CB69-96BD-5FE0EB31D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/>
              <a:t>Input (x):</a:t>
            </a:r>
            <a:r>
              <a:rPr lang="en-GB"/>
              <a:t> 20,000 expression values</a:t>
            </a:r>
          </a:p>
          <a:p>
            <a:pPr marL="0" indent="0">
              <a:buNone/>
            </a:pPr>
            <a:r>
              <a:rPr lang="en-GB" b="1"/>
              <a:t>Output (y): </a:t>
            </a:r>
            <a:r>
              <a:rPr lang="en-GB"/>
              <a:t>cell type 1 or cell type 2</a:t>
            </a:r>
          </a:p>
          <a:p>
            <a:pPr marL="0" indent="0">
              <a:buNone/>
            </a:pPr>
            <a:r>
              <a:rPr lang="en-GB" b="1"/>
              <a:t>Weights (</a:t>
            </a:r>
            <a:r>
              <a:rPr lang="el-GR" b="1"/>
              <a:t>β/</a:t>
            </a:r>
            <a:r>
              <a:rPr lang="en-GB" b="1"/>
              <a:t>w): </a:t>
            </a:r>
            <a:r>
              <a:rPr lang="en-GB"/>
              <a:t>which genes are important?</a:t>
            </a:r>
          </a:p>
          <a:p>
            <a:endParaRPr lang="en-GB" u="sng"/>
          </a:p>
          <a:p>
            <a:pPr marL="0" indent="0">
              <a:buNone/>
            </a:pPr>
            <a:r>
              <a:rPr lang="en-GB" u="sng"/>
              <a:t>Different ways of writing the same:</a:t>
            </a:r>
            <a:endParaRPr lang="en-GB"/>
          </a:p>
          <a:p>
            <a:pPr marL="0" indent="0">
              <a:buNone/>
            </a:pP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…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</a:t>
            </a: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y … [1;0] cell type 1 or cell type 2</a:t>
            </a:r>
          </a:p>
          <a:p>
            <a:pPr marL="0" indent="0">
              <a:buNone/>
            </a:pPr>
            <a:r>
              <a:rPr lang="en-GB"/>
              <a:t>x</a:t>
            </a:r>
            <a:r>
              <a:rPr lang="en-GB" baseline="-25000"/>
              <a:t>i </a:t>
            </a:r>
            <a:r>
              <a:rPr lang="en-GB"/>
              <a:t>… expression of gene I</a:t>
            </a:r>
          </a:p>
          <a:p>
            <a:pPr marL="0" indent="0">
              <a:buNone/>
            </a:pPr>
            <a:r>
              <a:rPr lang="en-GB"/>
              <a:t>x0 … is always 1 (intercept)</a:t>
            </a:r>
          </a:p>
          <a:p>
            <a:pPr marL="0" indent="0">
              <a:buNone/>
            </a:pPr>
            <a:r>
              <a:rPr lang="el-GR"/>
              <a:t>σ(</a:t>
            </a:r>
            <a:r>
              <a:rPr lang="en-US"/>
              <a:t>)… sigmoid function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981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F9401-32F5-566F-BA7F-C62552FA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Calculation is done in a </a:t>
            </a:r>
            <a:r>
              <a:rPr lang="en-US" b="1"/>
              <a:t>dot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C106-C28D-CAB3-FBD9-928990839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l-GR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… + w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 </a:t>
            </a:r>
            <a:r>
              <a:rPr lang="en-GB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sz="2400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</a:t>
            </a:r>
          </a:p>
          <a:p>
            <a:pPr marL="0" indent="0"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 . X )</a:t>
            </a:r>
          </a:p>
        </p:txBody>
      </p:sp>
      <p:pic>
        <p:nvPicPr>
          <p:cNvPr id="2050" name="Picture 2" descr="The Dot Product: Definition and Example">
            <a:extLst>
              <a:ext uri="{FF2B5EF4-FFF2-40B4-BE49-F238E27FC236}">
                <a16:creationId xmlns:a16="http://schemas.microsoft.com/office/drawing/2014/main" id="{AB464C61-774C-54C4-32A7-4F7F303EA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9979"/>
            <a:ext cx="4671880" cy="262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ner (Dot) product of two Vectors. Applications in Machine Learning">
            <a:extLst>
              <a:ext uri="{FF2B5EF4-FFF2-40B4-BE49-F238E27FC236}">
                <a16:creationId xmlns:a16="http://schemas.microsoft.com/office/drawing/2014/main" id="{B431AB27-7710-233D-4FF4-395A431D1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56" y="1690688"/>
            <a:ext cx="5276335" cy="198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092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BD4A7-3909-F6B3-4AEF-6AB70AE7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W . X )</a:t>
            </a:r>
          </a:p>
          <a:p>
            <a:pPr marL="0" indent="0">
              <a:buNone/>
            </a:pPr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/>
              <a:t>This is the logistic regression model we used in practical session 1!</a:t>
            </a:r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460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73CA2-01CB-D472-5130-D4E97A949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weights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D58C-4CE9-26E1-2869-8F228E95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1154"/>
            <a:ext cx="10515600" cy="4045808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w</a:t>
            </a:r>
            <a:r>
              <a:rPr lang="en-US" baseline="-25000" err="1"/>
              <a:t>i</a:t>
            </a:r>
            <a:r>
              <a:rPr lang="en-US"/>
              <a:t> =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not relevant</a:t>
            </a:r>
          </a:p>
          <a:p>
            <a:pPr marL="0" indent="0">
              <a:buNone/>
            </a:pPr>
            <a:r>
              <a:rPr lang="en-US" err="1">
                <a:sym typeface="Wingdings" pitchFamily="2" charset="2"/>
              </a:rPr>
              <a:t>w</a:t>
            </a:r>
            <a:r>
              <a:rPr lang="en-US" baseline="-25000" err="1"/>
              <a:t>i</a:t>
            </a:r>
            <a:r>
              <a:rPr lang="en-US">
                <a:sym typeface="Wingdings" pitchFamily="2" charset="2"/>
              </a:rPr>
              <a:t> &lt;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class 0</a:t>
            </a:r>
          </a:p>
          <a:p>
            <a:pPr marL="0" indent="0">
              <a:buNone/>
            </a:pPr>
            <a:r>
              <a:rPr lang="en-US" err="1">
                <a:sym typeface="Wingdings" pitchFamily="2" charset="2"/>
              </a:rPr>
              <a:t>w</a:t>
            </a:r>
            <a:r>
              <a:rPr lang="en-US" baseline="-25000" err="1"/>
              <a:t>i</a:t>
            </a:r>
            <a:r>
              <a:rPr lang="en-US">
                <a:sym typeface="Wingdings" pitchFamily="2" charset="2"/>
              </a:rPr>
              <a:t> &gt; 0 	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class 1</a:t>
            </a:r>
          </a:p>
          <a:p>
            <a:pPr marL="0" indent="0">
              <a:buNone/>
            </a:pPr>
            <a:r>
              <a:rPr lang="en-US">
                <a:sym typeface="Wingdings" pitchFamily="2" charset="2"/>
              </a:rPr>
              <a:t>Large value  larger effect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1F40E-01BD-9F29-4E5E-F8FBDC73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903" b="18635"/>
          <a:stretch>
            <a:fillRect/>
          </a:stretch>
        </p:blipFill>
        <p:spPr>
          <a:xfrm>
            <a:off x="5860582" y="2131154"/>
            <a:ext cx="4640213" cy="28575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9F08B2-AEAA-3AAD-7C98-1DF47EBDBAF1}"/>
              </a:ext>
            </a:extLst>
          </p:cNvPr>
          <p:cNvCxnSpPr>
            <a:cxnSpLocks/>
          </p:cNvCxnSpPr>
          <p:nvPr/>
        </p:nvCxnSpPr>
        <p:spPr>
          <a:xfrm>
            <a:off x="8275423" y="5260590"/>
            <a:ext cx="202650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48F55F-0D3E-9740-C537-3B90F1854F39}"/>
              </a:ext>
            </a:extLst>
          </p:cNvPr>
          <p:cNvCxnSpPr>
            <a:cxnSpLocks/>
          </p:cNvCxnSpPr>
          <p:nvPr/>
        </p:nvCxnSpPr>
        <p:spPr>
          <a:xfrm flipH="1" flipV="1">
            <a:off x="6055327" y="5260590"/>
            <a:ext cx="202650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59A3AF-2E56-7603-ADF0-CE1B2C9FAA21}"/>
              </a:ext>
            </a:extLst>
          </p:cNvPr>
          <p:cNvSpPr txBox="1"/>
          <p:nvPr/>
        </p:nvSpPr>
        <p:spPr>
          <a:xfrm>
            <a:off x="4042876" y="1639371"/>
            <a:ext cx="8022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 =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σ(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l-GR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+ … + w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 </a:t>
            </a:r>
            <a:r>
              <a:rPr lang="en-GB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* x</a:t>
            </a:r>
            <a:r>
              <a:rPr lang="en-GB" baseline="-250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20,000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)</a:t>
            </a:r>
            <a:endParaRPr lang="en-GB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 algn="ctr">
              <a:buNone/>
            </a:pP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DD6AAF-D37F-AB66-0598-FB1BB9E8B3E2}"/>
              </a:ext>
            </a:extLst>
          </p:cNvPr>
          <p:cNvSpPr txBox="1"/>
          <p:nvPr/>
        </p:nvSpPr>
        <p:spPr>
          <a:xfrm>
            <a:off x="8275423" y="5502209"/>
            <a:ext cx="37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Positive values push towards class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584DA8-CBA0-C626-2B36-F9AB1EDE8A6E}"/>
              </a:ext>
            </a:extLst>
          </p:cNvPr>
          <p:cNvSpPr txBox="1"/>
          <p:nvPr/>
        </p:nvSpPr>
        <p:spPr>
          <a:xfrm>
            <a:off x="4192244" y="5500840"/>
            <a:ext cx="388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/>
              <a:t>Negative values push towards class 0</a:t>
            </a:r>
          </a:p>
        </p:txBody>
      </p:sp>
    </p:spTree>
    <p:extLst>
      <p:ext uri="{BB962C8B-B14F-4D97-AF65-F5344CB8AC3E}">
        <p14:creationId xmlns:p14="http://schemas.microsoft.com/office/powerpoint/2010/main" val="4264660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644-5449-0213-E438-2659F8A4C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C2E6-0877-064A-4CA0-2780D19F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how do we learn?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EA8E1-4C8D-A65A-3113-2C126F0D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5625"/>
            <a:ext cx="7772400" cy="4202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128BF1-E8CC-F994-03D2-42FFFB7E5025}"/>
              </a:ext>
            </a:extLst>
          </p:cNvPr>
          <p:cNvSpPr txBox="1"/>
          <p:nvPr/>
        </p:nvSpPr>
        <p:spPr>
          <a:xfrm>
            <a:off x="9912626" y="3429000"/>
            <a:ext cx="2080591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Details on the update tomorrow!</a:t>
            </a:r>
          </a:p>
        </p:txBody>
      </p:sp>
    </p:spTree>
    <p:extLst>
      <p:ext uri="{BB962C8B-B14F-4D97-AF65-F5344CB8AC3E}">
        <p14:creationId xmlns:p14="http://schemas.microsoft.com/office/powerpoint/2010/main" val="1158998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2FA66-1682-F85A-3AC3-5ACBC73FB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36FD3-44DB-44F4-6E82-89210A826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5D27-6530-EB29-C485-8ECC9EC76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459894"/>
            <a:ext cx="10515599" cy="114113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y … true label [0;1]</a:t>
            </a:r>
          </a:p>
          <a:p>
            <a:pPr marL="0" indent="0">
              <a:buNone/>
            </a:pPr>
            <a:r>
              <a:rPr lang="en-US" err="1"/>
              <a:t>p_hat</a:t>
            </a:r>
            <a:r>
              <a:rPr lang="en-US"/>
              <a:t> … predicted label [0-1]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8B26E-C03F-E8EE-7BAC-000F31A2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556500" cy="9779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45E30C7-D299-19E5-27C7-79EDEC0AB852}"/>
              </a:ext>
            </a:extLst>
          </p:cNvPr>
          <p:cNvCxnSpPr>
            <a:cxnSpLocks/>
          </p:cNvCxnSpPr>
          <p:nvPr/>
        </p:nvCxnSpPr>
        <p:spPr>
          <a:xfrm flipV="1">
            <a:off x="4200939" y="2531165"/>
            <a:ext cx="0" cy="4850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D816F37-6C65-B7D0-4FBB-9C18124A06A0}"/>
              </a:ext>
            </a:extLst>
          </p:cNvPr>
          <p:cNvSpPr txBox="1"/>
          <p:nvPr/>
        </p:nvSpPr>
        <p:spPr>
          <a:xfrm>
            <a:off x="3292936" y="3185899"/>
            <a:ext cx="181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Large loss if </a:t>
            </a:r>
            <a:r>
              <a:rPr lang="en-US" err="1"/>
              <a:t>p_hat</a:t>
            </a:r>
            <a:r>
              <a:rPr lang="en-US"/>
              <a:t> close to 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C58841-DB9D-177A-49B8-AA2ECF4438C4}"/>
              </a:ext>
            </a:extLst>
          </p:cNvPr>
          <p:cNvCxnSpPr>
            <a:cxnSpLocks/>
          </p:cNvCxnSpPr>
          <p:nvPr/>
        </p:nvCxnSpPr>
        <p:spPr>
          <a:xfrm flipV="1">
            <a:off x="7486697" y="2531165"/>
            <a:ext cx="0" cy="4850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8457E4-CBCA-7182-6DE1-0FBE3355C78C}"/>
              </a:ext>
            </a:extLst>
          </p:cNvPr>
          <p:cNvSpPr txBox="1"/>
          <p:nvPr/>
        </p:nvSpPr>
        <p:spPr>
          <a:xfrm>
            <a:off x="6578694" y="3185899"/>
            <a:ext cx="181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Large loss if </a:t>
            </a:r>
            <a:r>
              <a:rPr lang="en-US" err="1"/>
              <a:t>p_hat</a:t>
            </a:r>
            <a:r>
              <a:rPr lang="en-US"/>
              <a:t> close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4AC27C8-6EBD-42E6-A764-97DE6585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478" y="3905251"/>
            <a:ext cx="4185522" cy="295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8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5B04-D8C4-B802-19E1-055F918F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57A6-8C7E-8699-556B-6EEAE7A87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Day 1 (today): ML basics /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(lecture + practice)</a:t>
            </a:r>
          </a:p>
          <a:p>
            <a:r>
              <a:rPr lang="en-US" dirty="0"/>
              <a:t>Day 2: ML calculations / what is learning?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(lecture + practice)</a:t>
            </a:r>
          </a:p>
          <a:p>
            <a:r>
              <a:rPr lang="en-US" dirty="0"/>
              <a:t>Day 3: Multi-class predictions </a:t>
            </a:r>
            <a:r>
              <a:rPr lang="en-US" dirty="0">
                <a:solidFill>
                  <a:srgbClr val="0070C0"/>
                </a:solidFill>
              </a:rPr>
              <a:t>(lecture + practice)</a:t>
            </a:r>
          </a:p>
          <a:p>
            <a:r>
              <a:rPr lang="en-US" dirty="0"/>
              <a:t>Day 4: Hyperparameters </a:t>
            </a:r>
            <a:r>
              <a:rPr lang="en-US" dirty="0">
                <a:solidFill>
                  <a:srgbClr val="0070C0"/>
                </a:solidFill>
              </a:rPr>
              <a:t>(lecture + practice)</a:t>
            </a:r>
          </a:p>
          <a:p>
            <a:r>
              <a:rPr lang="en-US" dirty="0"/>
              <a:t>Day 5: Random forest and interpretability </a:t>
            </a:r>
            <a:r>
              <a:rPr lang="en-US" dirty="0">
                <a:solidFill>
                  <a:srgbClr val="0070C0"/>
                </a:solidFill>
              </a:rPr>
              <a:t>(lecture + practice)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break of one week </a:t>
            </a:r>
            <a:r>
              <a:rPr lang="en-US" dirty="0">
                <a:solidFill>
                  <a:srgbClr val="0070C0"/>
                </a:solidFill>
                <a:sym typeface="Wingdings" pitchFamily="2" charset="2"/>
              </a:rPr>
              <a:t> work on final project</a:t>
            </a:r>
          </a:p>
          <a:p>
            <a:pPr marL="0" indent="0">
              <a:buNone/>
            </a:pP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Day 6: Journal club presentations + work on final project</a:t>
            </a:r>
          </a:p>
          <a:p>
            <a:r>
              <a:rPr lang="en-US" dirty="0"/>
              <a:t>Day 7: Journal club presentations + work on final project</a:t>
            </a:r>
          </a:p>
          <a:p>
            <a:r>
              <a:rPr lang="en-US" dirty="0"/>
              <a:t>Day 8: Final project presentations + discussions</a:t>
            </a:r>
          </a:p>
          <a:p>
            <a:r>
              <a:rPr lang="en-US" dirty="0"/>
              <a:t>Day 9: Final project presentations + discussions</a:t>
            </a:r>
          </a:p>
          <a:p>
            <a:r>
              <a:rPr lang="en-US" dirty="0"/>
              <a:t>Day 10: Exam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04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5AD00-24BE-A1DB-EF62-1CC9E1EEB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7ECC-5AF7-3103-CA47-EC1BF8F5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7508-3366-235B-B4F5-64C9B335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Input (X): cells (observations) x genes (features)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Linear layer (X . W): input features </a:t>
            </a:r>
            <a:r>
              <a:rPr lang="en-US">
                <a:sym typeface="Wingdings" pitchFamily="2" charset="2"/>
              </a:rPr>
              <a:t> logits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Sigmoid transformation </a:t>
            </a:r>
            <a:r>
              <a:rPr lang="el-GR"/>
              <a:t>σ(</a:t>
            </a:r>
            <a:r>
              <a:rPr lang="en-US"/>
              <a:t>)</a:t>
            </a:r>
            <a:r>
              <a:rPr lang="en-US">
                <a:sym typeface="Wingdings" pitchFamily="2" charset="2"/>
              </a:rPr>
              <a:t>: logits  class probabilities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Loss calculation: class probabilities + true class labels  error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4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4AB-CC07-E13B-D30D-37A12602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2: </a:t>
            </a:r>
            <a:r>
              <a:rPr lang="en-US" err="1"/>
              <a:t>pytorch</a:t>
            </a:r>
            <a:r>
              <a:rPr lang="en-US"/>
              <a:t>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B1C38-B3E5-009A-B724-9388DEB4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9468394" cy="44862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/>
              <a:t>model = </a:t>
            </a:r>
            <a:r>
              <a:rPr lang="en-GB" err="1"/>
              <a:t>SimpleModel</a:t>
            </a:r>
            <a:r>
              <a:rPr lang="en-GB"/>
              <a:t>(</a:t>
            </a:r>
            <a:r>
              <a:rPr lang="en-GB" err="1"/>
              <a:t>input_dim</a:t>
            </a:r>
            <a:r>
              <a:rPr lang="en-GB"/>
              <a:t>=???)</a:t>
            </a:r>
          </a:p>
          <a:p>
            <a:pPr marL="0" indent="0">
              <a:buNone/>
            </a:pPr>
            <a:r>
              <a:rPr lang="en-GB"/>
              <a:t>criterion = </a:t>
            </a:r>
            <a:r>
              <a:rPr lang="en-GB" err="1"/>
              <a:t>nn.BCELoss</a:t>
            </a:r>
            <a:r>
              <a:rPr lang="en-GB"/>
              <a:t>()</a:t>
            </a:r>
          </a:p>
          <a:p>
            <a:pPr marL="0" indent="0">
              <a:buNone/>
            </a:pPr>
            <a:r>
              <a:rPr lang="en-GB"/>
              <a:t>optimizer = </a:t>
            </a:r>
            <a:r>
              <a:rPr lang="en-GB" err="1"/>
              <a:t>optim.Adam</a:t>
            </a:r>
            <a:r>
              <a:rPr lang="en-GB"/>
              <a:t>(</a:t>
            </a:r>
            <a:r>
              <a:rPr lang="en-GB" err="1"/>
              <a:t>model.parameters</a:t>
            </a:r>
            <a:r>
              <a:rPr lang="en-GB"/>
              <a:t>())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outputs = model(X)</a:t>
            </a:r>
          </a:p>
          <a:p>
            <a:pPr marL="0" indent="0">
              <a:buNone/>
            </a:pPr>
            <a:r>
              <a:rPr lang="en-GB"/>
              <a:t>loss = criterion(???, ???)</a:t>
            </a:r>
          </a:p>
          <a:p>
            <a:pPr>
              <a:buNone/>
            </a:pPr>
            <a:endParaRPr lang="en-GB">
              <a:solidFill>
                <a:srgbClr val="1F2328"/>
              </a:solidFill>
              <a:latin typeface="Monaspace Neon"/>
            </a:endParaRPr>
          </a:p>
          <a:p>
            <a:pPr>
              <a:buNone/>
            </a:pPr>
            <a:r>
              <a:rPr lang="en-GB" err="1">
                <a:solidFill>
                  <a:srgbClr val="1F2328"/>
                </a:solidFill>
                <a:latin typeface="Monaspace Neon"/>
              </a:rPr>
              <a:t>model.</a:t>
            </a:r>
            <a:r>
              <a:rPr lang="en-GB" err="1">
                <a:solidFill>
                  <a:srgbClr val="0550AE"/>
                </a:solidFill>
                <a:latin typeface="Monaspace Neon"/>
              </a:rPr>
              <a:t>train</a:t>
            </a:r>
            <a:r>
              <a:rPr lang="en-GB">
                <a:solidFill>
                  <a:srgbClr val="1F2328"/>
                </a:solidFill>
                <a:latin typeface="Monaspace Neon"/>
              </a:rPr>
              <a:t>() 		</a:t>
            </a:r>
            <a:r>
              <a:rPr lang="en-GB">
                <a:solidFill>
                  <a:srgbClr val="59636E"/>
                </a:solidFill>
                <a:latin typeface="Monaspace Neon"/>
              </a:rPr>
              <a:t># tell </a:t>
            </a:r>
            <a:r>
              <a:rPr lang="en-GB" err="1">
                <a:solidFill>
                  <a:srgbClr val="59636E"/>
                </a:solidFill>
                <a:latin typeface="Monaspace Neon"/>
              </a:rPr>
              <a:t>pytorch</a:t>
            </a:r>
            <a:r>
              <a:rPr lang="en-GB">
                <a:solidFill>
                  <a:srgbClr val="59636E"/>
                </a:solidFill>
                <a:latin typeface="Monaspace Neon"/>
              </a:rPr>
              <a:t> that we will train</a:t>
            </a:r>
            <a:endParaRPr lang="en-GB">
              <a:solidFill>
                <a:srgbClr val="1F2328"/>
              </a:solidFill>
              <a:latin typeface="Monaspace Neon"/>
            </a:endParaRPr>
          </a:p>
          <a:p>
            <a:pPr>
              <a:buNone/>
            </a:pPr>
            <a:r>
              <a:rPr lang="en-GB" err="1">
                <a:solidFill>
                  <a:srgbClr val="1F2328"/>
                </a:solidFill>
                <a:latin typeface="Monaspace Neon"/>
              </a:rPr>
              <a:t>optimizer.</a:t>
            </a:r>
            <a:r>
              <a:rPr lang="en-GB" err="1">
                <a:solidFill>
                  <a:srgbClr val="0550AE"/>
                </a:solidFill>
                <a:latin typeface="Monaspace Neon"/>
              </a:rPr>
              <a:t>zero_grad</a:t>
            </a:r>
            <a:r>
              <a:rPr lang="en-GB">
                <a:solidFill>
                  <a:srgbClr val="1F2328"/>
                </a:solidFill>
                <a:latin typeface="Monaspace Neon"/>
              </a:rPr>
              <a:t>() 	</a:t>
            </a:r>
            <a:r>
              <a:rPr lang="en-GB">
                <a:solidFill>
                  <a:srgbClr val="59636E"/>
                </a:solidFill>
                <a:latin typeface="Monaspace Neon"/>
              </a:rPr>
              <a:t># remove previous gradients</a:t>
            </a:r>
            <a:endParaRPr lang="en-GB">
              <a:solidFill>
                <a:srgbClr val="1F2328"/>
              </a:solidFill>
              <a:latin typeface="Monaspace Neon"/>
            </a:endParaRPr>
          </a:p>
          <a:p>
            <a:pPr>
              <a:buNone/>
            </a:pPr>
            <a:r>
              <a:rPr lang="en-GB" err="1">
                <a:solidFill>
                  <a:srgbClr val="1F2328"/>
                </a:solidFill>
                <a:latin typeface="Monaspace Neon"/>
              </a:rPr>
              <a:t>loss.</a:t>
            </a:r>
            <a:r>
              <a:rPr lang="en-GB" err="1">
                <a:solidFill>
                  <a:srgbClr val="0550AE"/>
                </a:solidFill>
                <a:latin typeface="Monaspace Neon"/>
              </a:rPr>
              <a:t>backward</a:t>
            </a:r>
            <a:r>
              <a:rPr lang="en-GB">
                <a:solidFill>
                  <a:srgbClr val="1F2328"/>
                </a:solidFill>
                <a:latin typeface="Monaspace Neon"/>
              </a:rPr>
              <a:t>() 	</a:t>
            </a:r>
            <a:r>
              <a:rPr lang="en-GB">
                <a:solidFill>
                  <a:srgbClr val="59636E"/>
                </a:solidFill>
                <a:latin typeface="Monaspace Neon"/>
              </a:rPr>
              <a:t># Do one backwards pass to calculate gradients</a:t>
            </a:r>
            <a:endParaRPr lang="en-GB">
              <a:solidFill>
                <a:srgbClr val="1F2328"/>
              </a:solidFill>
              <a:latin typeface="Monaspace Neon"/>
            </a:endParaRPr>
          </a:p>
          <a:p>
            <a:pPr>
              <a:buNone/>
            </a:pPr>
            <a:r>
              <a:rPr lang="en-GB" err="1">
                <a:solidFill>
                  <a:srgbClr val="1F2328"/>
                </a:solidFill>
                <a:latin typeface="Monaspace Neon"/>
              </a:rPr>
              <a:t>optimizer.</a:t>
            </a:r>
            <a:r>
              <a:rPr lang="en-GB" err="1">
                <a:solidFill>
                  <a:srgbClr val="0550AE"/>
                </a:solidFill>
                <a:latin typeface="Monaspace Neon"/>
              </a:rPr>
              <a:t>step</a:t>
            </a:r>
            <a:r>
              <a:rPr lang="en-GB">
                <a:solidFill>
                  <a:srgbClr val="1F2328"/>
                </a:solidFill>
                <a:latin typeface="Monaspace Neon"/>
              </a:rPr>
              <a:t>() 	</a:t>
            </a:r>
            <a:r>
              <a:rPr lang="en-GB">
                <a:solidFill>
                  <a:srgbClr val="59636E"/>
                </a:solidFill>
                <a:latin typeface="Monaspace Neon"/>
              </a:rPr>
              <a:t># Optimize weights</a:t>
            </a:r>
            <a:endParaRPr lang="en-GB">
              <a:solidFill>
                <a:srgbClr val="1F2328"/>
              </a:solidFill>
              <a:latin typeface="Monaspace Neon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A973F0-7FC1-D24C-15CA-4C620A19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611" y="1690688"/>
            <a:ext cx="5104011" cy="2267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53F025-3484-F428-3ABB-028070F394D4}"/>
              </a:ext>
            </a:extLst>
          </p:cNvPr>
          <p:cNvSpPr txBox="1"/>
          <p:nvPr/>
        </p:nvSpPr>
        <p:spPr>
          <a:xfrm rot="18000000">
            <a:off x="9228195" y="5098942"/>
            <a:ext cx="196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Details tomorrow!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5981A-342C-2D0F-2340-AD7427847363}"/>
              </a:ext>
            </a:extLst>
          </p:cNvPr>
          <p:cNvSpPr txBox="1"/>
          <p:nvPr/>
        </p:nvSpPr>
        <p:spPr>
          <a:xfrm>
            <a:off x="0" y="6477000"/>
            <a:ext cx="94356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You only define the model (forward pass)​. </a:t>
            </a:r>
            <a:r>
              <a:rPr lang="en-US" dirty="0" err="1">
                <a:solidFill>
                  <a:srgbClr val="002060"/>
                </a:solidFill>
              </a:rPr>
              <a:t>Pytorch</a:t>
            </a:r>
            <a:r>
              <a:rPr lang="en-US" dirty="0">
                <a:solidFill>
                  <a:srgbClr val="002060"/>
                </a:solidFill>
              </a:rPr>
              <a:t> then optimizes weights (backward pass).</a:t>
            </a:r>
          </a:p>
        </p:txBody>
      </p:sp>
    </p:spTree>
    <p:extLst>
      <p:ext uri="{BB962C8B-B14F-4D97-AF65-F5344CB8AC3E}">
        <p14:creationId xmlns:p14="http://schemas.microsoft.com/office/powerpoint/2010/main" val="3655357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C5F1-365F-D84A-B41E-798FA272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and tensors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54D1-5D01-7F6C-DEDD-13A3D962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Tensors are a generic approach to </a:t>
            </a:r>
            <a:r>
              <a:rPr lang="en-US" dirty="0" err="1"/>
              <a:t>stor</a:t>
            </a:r>
            <a:r>
              <a:rPr lang="en-US"/>
              <a:t>e numbers</a:t>
            </a:r>
            <a:endParaRPr lang="en-US" dirty="0"/>
          </a:p>
        </p:txBody>
      </p:sp>
      <p:pic>
        <p:nvPicPr>
          <p:cNvPr id="4" name="Picture 3" descr="Tensors 101: The Building Blocks of PyTorch | by Sanat Ladkat | Python in  Plain English">
            <a:extLst>
              <a:ext uri="{FF2B5EF4-FFF2-40B4-BE49-F238E27FC236}">
                <a16:creationId xmlns:a16="http://schemas.microsoft.com/office/drawing/2014/main" id="{8B523AAA-EA2B-89A8-471E-5B994BAF3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548" y="2659264"/>
            <a:ext cx="4681125" cy="3195176"/>
          </a:xfrm>
          <a:prstGeom prst="rect">
            <a:avLst/>
          </a:prstGeom>
        </p:spPr>
      </p:pic>
      <p:pic>
        <p:nvPicPr>
          <p:cNvPr id="5" name="Picture 4" descr="Investigating Tensors with PyTorch | DataCamp">
            <a:extLst>
              <a:ext uri="{FF2B5EF4-FFF2-40B4-BE49-F238E27FC236}">
                <a16:creationId xmlns:a16="http://schemas.microsoft.com/office/drawing/2014/main" id="{529466BA-2AF5-57D5-01E2-2C5137A7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9" y="2656326"/>
            <a:ext cx="6242755" cy="39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5B18-0194-D7DE-0465-2CBC3377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6039B-60FE-1A24-57AA-583544484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6394" cy="4351338"/>
          </a:xfrm>
        </p:spPr>
        <p:txBody>
          <a:bodyPr>
            <a:normAutofit/>
          </a:bodyPr>
          <a:lstStyle/>
          <a:p>
            <a:r>
              <a:rPr lang="en-US"/>
              <a:t>In neural networks, we “stack” multiple regression models onto each other</a:t>
            </a:r>
          </a:p>
          <a:p>
            <a:endParaRPr lang="en-US"/>
          </a:p>
          <a:p>
            <a:r>
              <a:rPr lang="en-US"/>
              <a:t>The output of the first layer are hidden node activations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23856-C386-CD85-F395-1EE95486D8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" b="35446"/>
          <a:stretch>
            <a:fillRect/>
          </a:stretch>
        </p:blipFill>
        <p:spPr>
          <a:xfrm>
            <a:off x="9098278" y="3429000"/>
            <a:ext cx="2560320" cy="1745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068989-5699-4358-F4F2-6E5C37E2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3" b="64110"/>
          <a:stretch>
            <a:fillRect/>
          </a:stretch>
        </p:blipFill>
        <p:spPr>
          <a:xfrm>
            <a:off x="6096000" y="3429000"/>
            <a:ext cx="2560320" cy="97053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A82EA09-B217-6C45-5FCE-9888FD8764BF}"/>
              </a:ext>
            </a:extLst>
          </p:cNvPr>
          <p:cNvSpPr/>
          <p:nvPr/>
        </p:nvSpPr>
        <p:spPr>
          <a:xfrm>
            <a:off x="6109063" y="4229716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9E1EEA-4D2D-F294-9CB2-46F5E8CCA00A}"/>
              </a:ext>
            </a:extLst>
          </p:cNvPr>
          <p:cNvSpPr/>
          <p:nvPr/>
        </p:nvSpPr>
        <p:spPr>
          <a:xfrm>
            <a:off x="6627223" y="4229716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40C74BD-40AF-3D99-F160-832006CC9B19}"/>
              </a:ext>
            </a:extLst>
          </p:cNvPr>
          <p:cNvSpPr/>
          <p:nvPr/>
        </p:nvSpPr>
        <p:spPr>
          <a:xfrm>
            <a:off x="7145383" y="4229716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C75A76-5B38-1A1C-A9C3-B7B6812FF755}"/>
              </a:ext>
            </a:extLst>
          </p:cNvPr>
          <p:cNvSpPr/>
          <p:nvPr/>
        </p:nvSpPr>
        <p:spPr>
          <a:xfrm>
            <a:off x="7663543" y="4229716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C89C3BD-DBF7-5D00-BD19-DE058A982788}"/>
              </a:ext>
            </a:extLst>
          </p:cNvPr>
          <p:cNvSpPr/>
          <p:nvPr/>
        </p:nvSpPr>
        <p:spPr>
          <a:xfrm>
            <a:off x="8181703" y="4229716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664A0F-72F0-1AE5-3EED-3D5A8795DBBB}"/>
              </a:ext>
            </a:extLst>
          </p:cNvPr>
          <p:cNvSpPr txBox="1"/>
          <p:nvPr/>
        </p:nvSpPr>
        <p:spPr>
          <a:xfrm>
            <a:off x="6917686" y="459642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59322C-A2F0-5AC7-61A1-DA35085A1DD4}"/>
              </a:ext>
            </a:extLst>
          </p:cNvPr>
          <p:cNvSpPr txBox="1"/>
          <p:nvPr/>
        </p:nvSpPr>
        <p:spPr>
          <a:xfrm>
            <a:off x="9955320" y="5281542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9F17A7-0EA9-7D2C-1AFF-CA48E9ABAA81}"/>
              </a:ext>
            </a:extLst>
          </p:cNvPr>
          <p:cNvSpPr txBox="1"/>
          <p:nvPr/>
        </p:nvSpPr>
        <p:spPr>
          <a:xfrm>
            <a:off x="6843148" y="3059668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AA7C1-7B91-22F8-635F-54CCDC8C5DE4}"/>
              </a:ext>
            </a:extLst>
          </p:cNvPr>
          <p:cNvSpPr txBox="1"/>
          <p:nvPr/>
        </p:nvSpPr>
        <p:spPr>
          <a:xfrm>
            <a:off x="9954285" y="3059668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42F433-DB39-8070-DB36-9B2D5C33F440}"/>
              </a:ext>
            </a:extLst>
          </p:cNvPr>
          <p:cNvSpPr txBox="1"/>
          <p:nvPr/>
        </p:nvSpPr>
        <p:spPr>
          <a:xfrm>
            <a:off x="6187843" y="2611006"/>
            <a:ext cx="215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2E7A8D-6D06-CFB0-CC2D-ACA7F59F2428}"/>
              </a:ext>
            </a:extLst>
          </p:cNvPr>
          <p:cNvSpPr txBox="1"/>
          <p:nvPr/>
        </p:nvSpPr>
        <p:spPr>
          <a:xfrm>
            <a:off x="9481947" y="2605427"/>
            <a:ext cx="17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Neural network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53266AA-B7ED-1BB9-F0E3-118095CCAC78}"/>
              </a:ext>
            </a:extLst>
          </p:cNvPr>
          <p:cNvSpPr/>
          <p:nvPr/>
        </p:nvSpPr>
        <p:spPr>
          <a:xfrm>
            <a:off x="9100070" y="4994159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B453BE-B436-ABBA-598F-4EF8C3848B2B}"/>
              </a:ext>
            </a:extLst>
          </p:cNvPr>
          <p:cNvSpPr/>
          <p:nvPr/>
        </p:nvSpPr>
        <p:spPr>
          <a:xfrm>
            <a:off x="9618230" y="4994159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8C2018A-FFC1-FC59-5F0C-726D0E791B5D}"/>
              </a:ext>
            </a:extLst>
          </p:cNvPr>
          <p:cNvSpPr/>
          <p:nvPr/>
        </p:nvSpPr>
        <p:spPr>
          <a:xfrm>
            <a:off x="10136390" y="4994159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4BE6CD-F303-322C-BED8-008B63842710}"/>
              </a:ext>
            </a:extLst>
          </p:cNvPr>
          <p:cNvSpPr/>
          <p:nvPr/>
        </p:nvSpPr>
        <p:spPr>
          <a:xfrm>
            <a:off x="10654550" y="4994159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3299B6-66C5-D75E-F892-69167E9046E9}"/>
              </a:ext>
            </a:extLst>
          </p:cNvPr>
          <p:cNvSpPr/>
          <p:nvPr/>
        </p:nvSpPr>
        <p:spPr>
          <a:xfrm>
            <a:off x="11172710" y="4994159"/>
            <a:ext cx="269963" cy="287383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529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A34D1-5269-0F5D-8C89-EFA44D091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F5A5-C9AB-49FD-17B6-8D7D70FD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(Deep)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4152-9986-4847-FB6D-154AB99EA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04075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Input (X)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Layer 1 (hidden layer)</a:t>
            </a:r>
          </a:p>
          <a:p>
            <a:pPr lvl="1"/>
            <a:r>
              <a:rPr lang="en-US"/>
              <a:t>Linear layer (X . W</a:t>
            </a:r>
            <a:r>
              <a:rPr lang="en-US" baseline="-25000"/>
              <a:t>1</a:t>
            </a:r>
            <a:r>
              <a:rPr lang="en-US"/>
              <a:t>): 	</a:t>
            </a:r>
            <a:r>
              <a:rPr lang="en-US">
                <a:solidFill>
                  <a:srgbClr val="0070C0"/>
                </a:solidFill>
              </a:rPr>
              <a:t>20000 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50 dimensions</a:t>
            </a:r>
          </a:p>
          <a:p>
            <a:pPr lvl="1"/>
            <a:r>
              <a:rPr lang="en-US">
                <a:sym typeface="Wingdings" pitchFamily="2" charset="2"/>
              </a:rPr>
              <a:t>Sigmoid layer </a:t>
            </a:r>
            <a:r>
              <a:rPr lang="el-GR"/>
              <a:t>σ</a:t>
            </a:r>
            <a:r>
              <a:rPr lang="en-US" baseline="-25000"/>
              <a:t>1</a:t>
            </a:r>
            <a:r>
              <a:rPr lang="el-GR"/>
              <a:t>(</a:t>
            </a:r>
            <a:r>
              <a:rPr lang="en-US"/>
              <a:t>): 	</a:t>
            </a:r>
            <a:r>
              <a:rPr lang="en-US">
                <a:solidFill>
                  <a:srgbClr val="0070C0"/>
                </a:solidFill>
              </a:rPr>
              <a:t>hidden node activation (A)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Layer 2 (output layer)</a:t>
            </a:r>
          </a:p>
          <a:p>
            <a:pPr lvl="1"/>
            <a:r>
              <a:rPr lang="en-US"/>
              <a:t>Linear layer (A . W</a:t>
            </a:r>
            <a:r>
              <a:rPr lang="en-US" baseline="-25000"/>
              <a:t>2</a:t>
            </a:r>
            <a:r>
              <a:rPr lang="en-US"/>
              <a:t>): 	</a:t>
            </a:r>
            <a:r>
              <a:rPr lang="en-US">
                <a:solidFill>
                  <a:srgbClr val="0070C0"/>
                </a:solidFill>
              </a:rPr>
              <a:t>50 </a:t>
            </a:r>
            <a:r>
              <a:rPr lang="en-US">
                <a:solidFill>
                  <a:srgbClr val="0070C0"/>
                </a:solidFill>
                <a:sym typeface="Wingdings" pitchFamily="2" charset="2"/>
              </a:rPr>
              <a:t> 1 dimensions (logits)</a:t>
            </a:r>
          </a:p>
          <a:p>
            <a:pPr lvl="1"/>
            <a:r>
              <a:rPr lang="en-US">
                <a:sym typeface="Wingdings" pitchFamily="2" charset="2"/>
              </a:rPr>
              <a:t>Sigmoid layer </a:t>
            </a:r>
            <a:r>
              <a:rPr lang="el-GR"/>
              <a:t>σ</a:t>
            </a:r>
            <a:r>
              <a:rPr lang="en-US" baseline="-25000"/>
              <a:t>2</a:t>
            </a:r>
            <a:r>
              <a:rPr lang="el-GR"/>
              <a:t>(</a:t>
            </a:r>
            <a:r>
              <a:rPr lang="en-US"/>
              <a:t>):	</a:t>
            </a:r>
            <a:r>
              <a:rPr lang="en-US">
                <a:solidFill>
                  <a:srgbClr val="0070C0"/>
                </a:solidFill>
              </a:rPr>
              <a:t>class probabilities</a:t>
            </a:r>
            <a:endParaRPr lang="en-US">
              <a:solidFill>
                <a:srgbClr val="0070C0"/>
              </a:solidFill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endParaRPr lang="en-US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Loss calculation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A445-A9E9-5D61-BF90-54C97863EE2C}"/>
              </a:ext>
            </a:extLst>
          </p:cNvPr>
          <p:cNvSpPr txBox="1"/>
          <p:nvPr/>
        </p:nvSpPr>
        <p:spPr>
          <a:xfrm>
            <a:off x="9700782" y="4850468"/>
            <a:ext cx="74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input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32B32-C827-ABAE-00B4-6496527B120C}"/>
              </a:ext>
            </a:extLst>
          </p:cNvPr>
          <p:cNvSpPr txBox="1"/>
          <p:nvPr/>
        </p:nvSpPr>
        <p:spPr>
          <a:xfrm>
            <a:off x="9649485" y="2628594"/>
            <a:ext cx="84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0112455-20B9-0C7C-3FD0-4896FFD4778F}"/>
              </a:ext>
            </a:extLst>
          </p:cNvPr>
          <p:cNvSpPr txBox="1"/>
          <p:nvPr/>
        </p:nvSpPr>
        <p:spPr>
          <a:xfrm>
            <a:off x="9177145" y="2174353"/>
            <a:ext cx="179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Neural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8AAD23-7AFC-0986-CC24-FBA55AA64F90}"/>
              </a:ext>
            </a:extLst>
          </p:cNvPr>
          <p:cNvGrpSpPr/>
          <p:nvPr/>
        </p:nvGrpSpPr>
        <p:grpSpPr>
          <a:xfrm>
            <a:off x="8793480" y="2997926"/>
            <a:ext cx="2560320" cy="1852542"/>
            <a:chOff x="8793480" y="2997926"/>
            <a:chExt cx="2560320" cy="18525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F61836-3244-383A-80BA-4A9A1524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553" b="35446"/>
            <a:stretch>
              <a:fillRect/>
            </a:stretch>
          </p:blipFill>
          <p:spPr>
            <a:xfrm>
              <a:off x="8793480" y="2997926"/>
              <a:ext cx="2560320" cy="1745681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145C5C-A994-3413-B3D7-39E129FA938C}"/>
                </a:ext>
              </a:extLst>
            </p:cNvPr>
            <p:cNvSpPr/>
            <p:nvPr/>
          </p:nvSpPr>
          <p:spPr>
            <a:xfrm>
              <a:off x="8795272" y="4563085"/>
              <a:ext cx="269963" cy="28738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E04ED0E-7C6C-9FE6-7586-02CA40E03205}"/>
                </a:ext>
              </a:extLst>
            </p:cNvPr>
            <p:cNvSpPr/>
            <p:nvPr/>
          </p:nvSpPr>
          <p:spPr>
            <a:xfrm>
              <a:off x="9313432" y="4563085"/>
              <a:ext cx="269963" cy="28738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C77FC9A-2F12-44E8-D54F-B07C1BDAE7DC}"/>
                </a:ext>
              </a:extLst>
            </p:cNvPr>
            <p:cNvSpPr/>
            <p:nvPr/>
          </p:nvSpPr>
          <p:spPr>
            <a:xfrm>
              <a:off x="9831592" y="4563085"/>
              <a:ext cx="269963" cy="28738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B1AE904-C860-6A0A-BD62-5A5C3ED90D17}"/>
                </a:ext>
              </a:extLst>
            </p:cNvPr>
            <p:cNvSpPr/>
            <p:nvPr/>
          </p:nvSpPr>
          <p:spPr>
            <a:xfrm>
              <a:off x="10349752" y="4563085"/>
              <a:ext cx="269963" cy="28738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BA5D4FA-6B26-33F4-502A-51C3B582107B}"/>
                </a:ext>
              </a:extLst>
            </p:cNvPr>
            <p:cNvSpPr/>
            <p:nvPr/>
          </p:nvSpPr>
          <p:spPr>
            <a:xfrm>
              <a:off x="10867912" y="4563085"/>
              <a:ext cx="269963" cy="28738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35C67A-9CBF-1505-9A18-52F810B07A47}"/>
              </a:ext>
            </a:extLst>
          </p:cNvPr>
          <p:cNvSpPr txBox="1"/>
          <p:nvPr/>
        </p:nvSpPr>
        <p:spPr>
          <a:xfrm>
            <a:off x="11137875" y="372480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hidden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358BD-BB8E-94F9-8728-6713739B0F7D}"/>
              </a:ext>
            </a:extLst>
          </p:cNvPr>
          <p:cNvSpPr txBox="1"/>
          <p:nvPr/>
        </p:nvSpPr>
        <p:spPr>
          <a:xfrm>
            <a:off x="0" y="6492875"/>
            <a:ext cx="566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Implementation in </a:t>
            </a:r>
            <a:r>
              <a:rPr lang="en-US" err="1">
                <a:solidFill>
                  <a:srgbClr val="0070C0"/>
                </a:solidFill>
              </a:rPr>
              <a:t>pytorch</a:t>
            </a:r>
            <a:r>
              <a:rPr lang="en-US">
                <a:solidFill>
                  <a:srgbClr val="0070C0"/>
                </a:solidFill>
              </a:rPr>
              <a:t> just as for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846963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98E3-99C6-D6F1-9F3F-FE8AF8CDE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3: weight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929B-76A9-B49C-27A2-DF34886BC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24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4634-CF51-780E-C934-41C8B896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72416" cy="1325563"/>
          </a:xfrm>
        </p:spPr>
        <p:txBody>
          <a:bodyPr/>
          <a:lstStyle/>
          <a:p>
            <a:r>
              <a:rPr lang="en-US"/>
              <a:t>How is a model trained?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2923-88F4-5DD3-222F-FDDBDC829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74708" cy="4351338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How are weights obtained?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In this example: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Start with slope = 0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Measure error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Identify slope that minimizes error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0735D-9173-977D-F38A-611DF4BA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82" y="474269"/>
            <a:ext cx="3603600" cy="196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78084-ADFD-7233-DE82-5AB6ACECD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382" y="2609629"/>
            <a:ext cx="3603600" cy="1926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4D4E2E-9601-C984-83E2-F383774E5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382" y="4710423"/>
            <a:ext cx="3603600" cy="197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896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DECDB-3914-1BDD-9F38-08292C3FA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4E3CB-DCD2-2873-250C-8222D4E88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D8659-CC1D-BC23-9DD7-B321AF2C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25625"/>
            <a:ext cx="7772400" cy="42027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E8690C-5855-B86E-769F-4CF577E4DDEA}"/>
              </a:ext>
            </a:extLst>
          </p:cNvPr>
          <p:cNvCxnSpPr>
            <a:cxnSpLocks/>
          </p:cNvCxnSpPr>
          <p:nvPr/>
        </p:nvCxnSpPr>
        <p:spPr>
          <a:xfrm flipH="1" flipV="1">
            <a:off x="9862931" y="4465983"/>
            <a:ext cx="911087" cy="7553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693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679A-1579-0F4C-03EC-BC0E98EA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the right weights in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3475-F031-C947-2D82-B6FF2CF09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113" cy="4351338"/>
          </a:xfrm>
        </p:spPr>
        <p:txBody>
          <a:bodyPr>
            <a:normAutofit lnSpcReduction="10000"/>
          </a:bodyPr>
          <a:lstStyle/>
          <a:p>
            <a:r>
              <a:rPr lang="en-GB"/>
              <a:t>Use </a:t>
            </a:r>
            <a:r>
              <a:rPr lang="en-GB" err="1"/>
              <a:t>labeled</a:t>
            </a:r>
            <a:r>
              <a:rPr lang="en-GB"/>
              <a:t> dataset</a:t>
            </a:r>
            <a:br>
              <a:rPr lang="en-GB"/>
            </a:br>
            <a:r>
              <a:rPr lang="en-GB" b="1"/>
              <a:t>we know the solution!</a:t>
            </a:r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Generic process:</a:t>
            </a:r>
          </a:p>
          <a:p>
            <a:r>
              <a:rPr lang="en-GB"/>
              <a:t>Start with </a:t>
            </a:r>
            <a:r>
              <a:rPr lang="en-GB" b="1"/>
              <a:t>random weights</a:t>
            </a:r>
            <a:endParaRPr lang="en-GB"/>
          </a:p>
          <a:p>
            <a:r>
              <a:rPr lang="en-GB"/>
              <a:t>Measure cost /loss</a:t>
            </a:r>
            <a:br>
              <a:rPr lang="en-GB"/>
            </a:br>
            <a:r>
              <a:rPr lang="en-GB"/>
              <a:t>(error)</a:t>
            </a:r>
          </a:p>
          <a:p>
            <a:r>
              <a:rPr lang="en-GB"/>
              <a:t>Find weights that minimize cost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FCB69-F5A7-F4D1-BF5C-386A921EF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39" y="2031758"/>
            <a:ext cx="6316651" cy="39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0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069B-0B4D-C4E4-AC4D-6B559660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41EA-55FA-4BE8-5AD1-50A9CE806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the right weights in 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247F-23D1-4CDE-A742-7965504F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8113" cy="4351338"/>
          </a:xfrm>
        </p:spPr>
        <p:txBody>
          <a:bodyPr>
            <a:normAutofit/>
          </a:bodyPr>
          <a:lstStyle/>
          <a:p>
            <a:r>
              <a:rPr lang="en-GB"/>
              <a:t>Differential calculus?</a:t>
            </a:r>
          </a:p>
          <a:p>
            <a:r>
              <a:rPr lang="en-GB"/>
              <a:t>1st derivative is the slope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b="1"/>
              <a:t>THIS IS LEARNING!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F71C5-6EC7-4957-4678-434FF5581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39" y="2031758"/>
            <a:ext cx="6316651" cy="393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7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5ACC6-2B2C-4E52-D41B-D861E0F2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(ideal) </a:t>
            </a:r>
            <a:r>
              <a:rPr lang="en-US" err="1"/>
              <a:t>prerequesites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FA571-4952-0D99-DD5B-8A8EEC297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Bioinformatics </a:t>
            </a:r>
            <a:r>
              <a:rPr lang="en-US" err="1"/>
              <a:t>practicals</a:t>
            </a:r>
            <a:r>
              <a:rPr lang="en-US"/>
              <a:t>:</a:t>
            </a:r>
            <a:br>
              <a:rPr lang="en-US"/>
            </a:br>
            <a:r>
              <a:rPr lang="en-US"/>
              <a:t>Python programming</a:t>
            </a:r>
          </a:p>
          <a:p>
            <a:endParaRPr lang="en-US"/>
          </a:p>
          <a:p>
            <a:r>
              <a:rPr lang="en-US"/>
              <a:t>Module: Biomedical Data Analysis (MSc </a:t>
            </a:r>
            <a:r>
              <a:rPr lang="en-US" err="1"/>
              <a:t>MedBio</a:t>
            </a:r>
            <a:r>
              <a:rPr lang="en-US"/>
              <a:t>)</a:t>
            </a:r>
            <a:br>
              <a:rPr lang="en-US"/>
            </a:br>
            <a:r>
              <a:rPr lang="en-US"/>
              <a:t>R programming; statistics &amp; data science in omics</a:t>
            </a:r>
          </a:p>
          <a:p>
            <a:endParaRPr lang="en-US"/>
          </a:p>
          <a:p>
            <a:r>
              <a:rPr lang="en-US"/>
              <a:t>Lecture: Big Data Management (MSc </a:t>
            </a:r>
            <a:r>
              <a:rPr lang="en-US" err="1"/>
              <a:t>MolBio</a:t>
            </a:r>
            <a:r>
              <a:rPr lang="en-US"/>
              <a:t>)</a:t>
            </a:r>
            <a:br>
              <a:rPr lang="en-US"/>
            </a:br>
            <a:r>
              <a:rPr lang="en-US"/>
              <a:t>ML &amp; data science in omics; single-cell data</a:t>
            </a:r>
          </a:p>
        </p:txBody>
      </p:sp>
    </p:spTree>
    <p:extLst>
      <p:ext uri="{BB962C8B-B14F-4D97-AF65-F5344CB8AC3E}">
        <p14:creationId xmlns:p14="http://schemas.microsoft.com/office/powerpoint/2010/main" val="1466872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68AE-A012-1EA8-7DFF-8FDEFC95B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steps: backpropagation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9174-DD26-6A59-37EF-3F5969F0A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6068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Input (X)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Linear layer (X . W) 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Sigmoid transformation </a:t>
            </a:r>
            <a:r>
              <a:rPr lang="el-GR"/>
              <a:t>σ(</a:t>
            </a:r>
            <a:r>
              <a:rPr lang="en-US"/>
              <a:t>)</a:t>
            </a:r>
            <a:r>
              <a:rPr lang="en-US">
                <a:sym typeface="Wingdings" pitchFamily="2" charset="2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Loss calculation</a:t>
            </a:r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0F7612B-55AA-1B0F-DB0C-8D7ED0BD3306}"/>
              </a:ext>
            </a:extLst>
          </p:cNvPr>
          <p:cNvCxnSpPr>
            <a:cxnSpLocks/>
          </p:cNvCxnSpPr>
          <p:nvPr/>
        </p:nvCxnSpPr>
        <p:spPr>
          <a:xfrm>
            <a:off x="5953539" y="1800828"/>
            <a:ext cx="0" cy="387281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37705E-A2DD-E1D9-1952-035A0FFC9140}"/>
              </a:ext>
            </a:extLst>
          </p:cNvPr>
          <p:cNvCxnSpPr>
            <a:cxnSpLocks/>
          </p:cNvCxnSpPr>
          <p:nvPr/>
        </p:nvCxnSpPr>
        <p:spPr>
          <a:xfrm flipV="1">
            <a:off x="6495076" y="1776032"/>
            <a:ext cx="0" cy="39224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454A9D-8C15-2372-FDBF-A7729CD2D1D0}"/>
              </a:ext>
            </a:extLst>
          </p:cNvPr>
          <p:cNvSpPr txBox="1"/>
          <p:nvPr/>
        </p:nvSpPr>
        <p:spPr>
          <a:xfrm rot="16200000">
            <a:off x="4975234" y="3552567"/>
            <a:ext cx="15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Forward pass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80501D-7EFD-8B1A-1D75-73AAA1B94227}"/>
              </a:ext>
            </a:extLst>
          </p:cNvPr>
          <p:cNvSpPr txBox="1"/>
          <p:nvPr/>
        </p:nvSpPr>
        <p:spPr>
          <a:xfrm rot="16200000">
            <a:off x="5431427" y="3552568"/>
            <a:ext cx="169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Backward pass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ABF39ED-5281-BA19-4E2A-06FF1CEC1E09}"/>
              </a:ext>
            </a:extLst>
          </p:cNvPr>
          <p:cNvSpPr txBox="1">
            <a:spLocks/>
          </p:cNvSpPr>
          <p:nvPr/>
        </p:nvSpPr>
        <p:spPr>
          <a:xfrm>
            <a:off x="6750251" y="1690688"/>
            <a:ext cx="49960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7030A0"/>
                </a:solidFill>
              </a:rPr>
              <a:t>Inputs are fixed.</a:t>
            </a:r>
          </a:p>
          <a:p>
            <a:pPr marL="457200" indent="-457200">
              <a:buFont typeface="+mj-lt"/>
              <a:buAutoNum type="arabicPeriod"/>
            </a:pPr>
            <a:endParaRPr lang="en-US">
              <a:solidFill>
                <a:srgbClr val="7030A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7030A0"/>
                </a:solidFill>
              </a:rPr>
              <a:t>How much would logits change when each weight changes?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7030A0"/>
                </a:solidFill>
                <a:sym typeface="Wingdings" pitchFamily="2" charset="2"/>
              </a:rPr>
              <a:t>How much would class probabilities change when logits change?</a:t>
            </a:r>
          </a:p>
          <a:p>
            <a:pPr marL="457200" indent="-457200">
              <a:buFont typeface="+mj-lt"/>
              <a:buAutoNum type="arabicPeriod"/>
            </a:pPr>
            <a:r>
              <a:rPr lang="en-US">
                <a:solidFill>
                  <a:srgbClr val="7030A0"/>
                </a:solidFill>
                <a:sym typeface="Wingdings" pitchFamily="2" charset="2"/>
              </a:rPr>
              <a:t>How much would the loss change when the class probabilities change?</a:t>
            </a:r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9894EE-BE27-91B5-147D-945F7C3F5CC3}"/>
              </a:ext>
            </a:extLst>
          </p:cNvPr>
          <p:cNvSpPr txBox="1"/>
          <p:nvPr/>
        </p:nvSpPr>
        <p:spPr>
          <a:xfrm>
            <a:off x="0" y="6488668"/>
            <a:ext cx="455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70C0"/>
                </a:solidFill>
              </a:rPr>
              <a:t>Requirement: calculations are differentiable</a:t>
            </a:r>
          </a:p>
        </p:txBody>
      </p:sp>
    </p:spTree>
    <p:extLst>
      <p:ext uri="{BB962C8B-B14F-4D97-AF65-F5344CB8AC3E}">
        <p14:creationId xmlns:p14="http://schemas.microsoft.com/office/powerpoint/2010/main" val="549387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A352-6981-02CF-A8D3-21566517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F2008-1F0F-A7A6-CE0E-70D763D5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Weight updates use differential calculus (“gradients”)</a:t>
            </a:r>
            <a:br>
              <a:rPr lang="en-US"/>
            </a:br>
            <a:r>
              <a:rPr lang="en-US">
                <a:sym typeface="Wingdings" pitchFamily="2" charset="2"/>
              </a:rPr>
              <a:t> how does a change in a weight affect the loss?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>
                <a:sym typeface="Wingdings" pitchFamily="2" charset="2"/>
              </a:rPr>
              <a:t>Training contains the following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Forward pass calculates class probabilities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Backward pass calculates gradients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>
                <a:sym typeface="Wingdings" pitchFamily="2" charset="2"/>
              </a:rPr>
              <a:t>Weights are updated based on gradients</a:t>
            </a:r>
          </a:p>
          <a:p>
            <a:endParaRPr lang="en-US"/>
          </a:p>
          <a:p>
            <a:r>
              <a:rPr lang="en-US"/>
              <a:t>All of this happens during </a:t>
            </a:r>
            <a:r>
              <a:rPr lang="en-US" b="1"/>
              <a:t>training</a:t>
            </a:r>
            <a:br>
              <a:rPr lang="en-US"/>
            </a:br>
            <a:r>
              <a:rPr lang="en-US"/>
              <a:t>(not while testing and prediction)</a:t>
            </a:r>
          </a:p>
        </p:txBody>
      </p:sp>
    </p:spTree>
    <p:extLst>
      <p:ext uri="{BB962C8B-B14F-4D97-AF65-F5344CB8AC3E}">
        <p14:creationId xmlns:p14="http://schemas.microsoft.com/office/powerpoint/2010/main" val="6551904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71FC-556A-D7F7-4A84-E777DF83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session 3: multi-class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8C978-1915-D1FA-23A0-2B6EF1D45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79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5F408-EC6B-0F85-7F46-9C7EA434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Softmax</a:t>
            </a:r>
            <a:r>
              <a:rPr lang="en-US"/>
              <a:t> for multi-class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D7D82-467C-7B07-6E8B-146D68A9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16826" cy="4351338"/>
          </a:xfrm>
        </p:spPr>
        <p:txBody>
          <a:bodyPr/>
          <a:lstStyle/>
          <a:p>
            <a:r>
              <a:rPr lang="en-US"/>
              <a:t>Converts real numbers into class probabilities</a:t>
            </a:r>
          </a:p>
          <a:p>
            <a:r>
              <a:rPr lang="en-US"/>
              <a:t>Probabilities that sum to 1</a:t>
            </a:r>
          </a:p>
        </p:txBody>
      </p:sp>
      <p:pic>
        <p:nvPicPr>
          <p:cNvPr id="9218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AC852C40-E6A5-56EB-970A-A6861B146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03" y="3191327"/>
            <a:ext cx="5624697" cy="34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F1E34B2-3CCD-36FE-5147-13B2B4033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12634"/>
              </p:ext>
            </p:extLst>
          </p:nvPr>
        </p:nvGraphicFramePr>
        <p:xfrm>
          <a:off x="6843991" y="4001294"/>
          <a:ext cx="4990956" cy="21080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826">
                  <a:extLst>
                    <a:ext uri="{9D8B030D-6E8A-4147-A177-3AD203B41FA5}">
                      <a16:colId xmlns:a16="http://schemas.microsoft.com/office/drawing/2014/main" val="3381534844"/>
                    </a:ext>
                  </a:extLst>
                </a:gridCol>
                <a:gridCol w="831826">
                  <a:extLst>
                    <a:ext uri="{9D8B030D-6E8A-4147-A177-3AD203B41FA5}">
                      <a16:colId xmlns:a16="http://schemas.microsoft.com/office/drawing/2014/main" val="1478830710"/>
                    </a:ext>
                  </a:extLst>
                </a:gridCol>
                <a:gridCol w="831826">
                  <a:extLst>
                    <a:ext uri="{9D8B030D-6E8A-4147-A177-3AD203B41FA5}">
                      <a16:colId xmlns:a16="http://schemas.microsoft.com/office/drawing/2014/main" val="1128738558"/>
                    </a:ext>
                  </a:extLst>
                </a:gridCol>
                <a:gridCol w="831826">
                  <a:extLst>
                    <a:ext uri="{9D8B030D-6E8A-4147-A177-3AD203B41FA5}">
                      <a16:colId xmlns:a16="http://schemas.microsoft.com/office/drawing/2014/main" val="3696351704"/>
                    </a:ext>
                  </a:extLst>
                </a:gridCol>
                <a:gridCol w="831826">
                  <a:extLst>
                    <a:ext uri="{9D8B030D-6E8A-4147-A177-3AD203B41FA5}">
                      <a16:colId xmlns:a16="http://schemas.microsoft.com/office/drawing/2014/main" val="662628291"/>
                    </a:ext>
                  </a:extLst>
                </a:gridCol>
                <a:gridCol w="831826">
                  <a:extLst>
                    <a:ext uri="{9D8B030D-6E8A-4147-A177-3AD203B41FA5}">
                      <a16:colId xmlns:a16="http://schemas.microsoft.com/office/drawing/2014/main" val="1102694355"/>
                    </a:ext>
                  </a:extLst>
                </a:gridCol>
              </a:tblGrid>
              <a:tr h="64500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Cell 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Cell 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Cell type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Cell type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Cell type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36442"/>
                  </a:ext>
                </a:extLst>
              </a:tr>
              <a:tr h="337279">
                <a:tc>
                  <a:txBody>
                    <a:bodyPr/>
                    <a:lstStyle/>
                    <a:p>
                      <a:r>
                        <a:rPr lang="en-US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133793"/>
                  </a:ext>
                </a:extLst>
              </a:tr>
              <a:tr h="337279">
                <a:tc>
                  <a:txBody>
                    <a:bodyPr/>
                    <a:lstStyle/>
                    <a:p>
                      <a:r>
                        <a:rPr lang="en-US"/>
                        <a:t>Cell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575586"/>
                  </a:ext>
                </a:extLst>
              </a:tr>
              <a:tr h="337279">
                <a:tc>
                  <a:txBody>
                    <a:bodyPr/>
                    <a:lstStyle/>
                    <a:p>
                      <a:r>
                        <a:rPr lang="en-US"/>
                        <a:t>Cell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279173"/>
                  </a:ext>
                </a:extLst>
              </a:tr>
              <a:tr h="337279"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4148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A44C58-626D-0DE7-5133-37EECC9AEAC4}"/>
              </a:ext>
            </a:extLst>
          </p:cNvPr>
          <p:cNvSpPr txBox="1"/>
          <p:nvPr/>
        </p:nvSpPr>
        <p:spPr>
          <a:xfrm>
            <a:off x="8707308" y="3631962"/>
            <a:ext cx="126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True labels</a:t>
            </a:r>
          </a:p>
        </p:txBody>
      </p:sp>
    </p:spTree>
    <p:extLst>
      <p:ext uri="{BB962C8B-B14F-4D97-AF65-F5344CB8AC3E}">
        <p14:creationId xmlns:p14="http://schemas.microsoft.com/office/powerpoint/2010/main" val="2228058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63691-8137-C84C-2000-90A29056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Session 4: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2FF69-257D-F970-EC68-F6C7ED79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914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E22A-AA8F-CB23-05ED-83CA8A53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big are our learning steps?</a:t>
            </a:r>
          </a:p>
        </p:txBody>
      </p:sp>
      <p:pic>
        <p:nvPicPr>
          <p:cNvPr id="6146" name="Picture 2" descr="What learning rate should I use?">
            <a:extLst>
              <a:ext uri="{FF2B5EF4-FFF2-40B4-BE49-F238E27FC236}">
                <a16:creationId xmlns:a16="http://schemas.microsoft.com/office/drawing/2014/main" id="{2F783997-8898-91FD-3E18-79BD536D1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690688"/>
            <a:ext cx="10043571" cy="502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10DBE0-BCA1-BA00-02BA-E445844770F6}"/>
              </a:ext>
            </a:extLst>
          </p:cNvPr>
          <p:cNvSpPr txBox="1"/>
          <p:nvPr/>
        </p:nvSpPr>
        <p:spPr>
          <a:xfrm>
            <a:off x="2051625" y="4111459"/>
            <a:ext cx="12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Loss (cost)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DDED83-2C93-2471-30F4-36BA89785206}"/>
              </a:ext>
            </a:extLst>
          </p:cNvPr>
          <p:cNvSpPr txBox="1"/>
          <p:nvPr/>
        </p:nvSpPr>
        <p:spPr>
          <a:xfrm>
            <a:off x="8141757" y="6440789"/>
            <a:ext cx="233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Learning step (epoch)</a:t>
            </a:r>
          </a:p>
        </p:txBody>
      </p:sp>
    </p:spTree>
    <p:extLst>
      <p:ext uri="{BB962C8B-B14F-4D97-AF65-F5344CB8AC3E}">
        <p14:creationId xmlns:p14="http://schemas.microsoft.com/office/powerpoint/2010/main" val="1587296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9EA4-37D0-6E54-C595-2E5F1B44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Hyperparameter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CD79-C6CE-FEDD-8875-EF98227A3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125686" cy="4351338"/>
          </a:xfrm>
        </p:spPr>
        <p:txBody>
          <a:bodyPr/>
          <a:lstStyle/>
          <a:p>
            <a:r>
              <a:rPr lang="en-US"/>
              <a:t>in addition to weights (parameters)</a:t>
            </a:r>
          </a:p>
          <a:p>
            <a:endParaRPr lang="en-US"/>
          </a:p>
          <a:p>
            <a:r>
              <a:rPr lang="en-US"/>
              <a:t>other choices are “hyperparameters”</a:t>
            </a:r>
          </a:p>
          <a:p>
            <a:endParaRPr lang="en-US"/>
          </a:p>
          <a:p>
            <a:r>
              <a:rPr lang="en-US"/>
              <a:t>also need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E1FF1-1209-FDB2-D43C-EABF6B5D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1825625"/>
            <a:ext cx="6659880" cy="35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7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BE087-B444-036A-D8A1-E8B58009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Under- /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86BE7-6A58-97E5-CA9B-E09A5200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Underfitting</a:t>
            </a:r>
            <a:br>
              <a:rPr lang="en-US"/>
            </a:br>
            <a:r>
              <a:rPr lang="en-US">
                <a:sym typeface="Wingdings" pitchFamily="2" charset="2"/>
              </a:rPr>
              <a:t> model is not good enough</a:t>
            </a:r>
          </a:p>
          <a:p>
            <a:endParaRPr lang="en-US">
              <a:sym typeface="Wingdings" pitchFamily="2" charset="2"/>
            </a:endParaRPr>
          </a:p>
          <a:p>
            <a:r>
              <a:rPr lang="en-US" b="1">
                <a:sym typeface="Wingdings" pitchFamily="2" charset="2"/>
              </a:rPr>
              <a:t>Overfitting</a:t>
            </a:r>
            <a:br>
              <a:rPr lang="en-US">
                <a:sym typeface="Wingdings" pitchFamily="2" charset="2"/>
              </a:rPr>
            </a:br>
            <a:r>
              <a:rPr lang="en-US">
                <a:sym typeface="Wingdings" pitchFamily="2" charset="2"/>
              </a:rPr>
              <a:t> model is too good</a:t>
            </a:r>
            <a:br>
              <a:rPr lang="en-US">
                <a:sym typeface="Wingdings" pitchFamily="2" charset="2"/>
              </a:rPr>
            </a:br>
            <a:r>
              <a:rPr lang="en-US">
                <a:sym typeface="Wingdings" pitchFamily="2" charset="2"/>
              </a:rPr>
              <a:t>(on training data)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506E8-0238-7D0C-22B2-4992C030E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757" y="182562"/>
            <a:ext cx="5445637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750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62D-F8E6-CD21-EA3C-390A3F8C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Cross-validation for hyperparameter optimization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5024E-42FE-68B0-53D3-3347E0A30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74" y="1825625"/>
            <a:ext cx="6986451" cy="48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40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6F7EB-1979-6750-3955-98CA67BF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Activation functions: another hyperparameter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520F-2FDD-1A5B-EF9F-D5FA239C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Non-linear transformations introduce non-linearity</a:t>
            </a:r>
          </a:p>
          <a:p>
            <a:r>
              <a:rPr lang="en-US"/>
              <a:t>Predictions are not simple additions of features x weights</a:t>
            </a:r>
          </a:p>
        </p:txBody>
      </p:sp>
      <p:pic>
        <p:nvPicPr>
          <p:cNvPr id="13318" name="Picture 6" descr="Exploring Activation Functions in Deep Learning: Properties, Derivatives,  and Impact on Model Training | by Patwariraghottam | DevOps.dev">
            <a:extLst>
              <a:ext uri="{FF2B5EF4-FFF2-40B4-BE49-F238E27FC236}">
                <a16:creationId xmlns:a16="http://schemas.microsoft.com/office/drawing/2014/main" id="{7896BF12-FA83-D7E5-DE53-01A277188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8"/>
          <a:stretch>
            <a:fillRect/>
          </a:stretch>
        </p:blipFill>
        <p:spPr bwMode="auto">
          <a:xfrm>
            <a:off x="1922417" y="3028359"/>
            <a:ext cx="8347166" cy="356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05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271FC-2AE9-9E02-A29E-ACA81B047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Single-cell RNA-seq as “omics”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16B8E-CCF1-A5C3-FF86-1BC408898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73414" cy="4812751"/>
          </a:xfrm>
        </p:spPr>
        <p:txBody>
          <a:bodyPr>
            <a:normAutofit fontScale="70000" lnSpcReduction="20000"/>
          </a:bodyPr>
          <a:lstStyle/>
          <a:p>
            <a:r>
              <a:rPr lang="en-GB" b="1" err="1"/>
              <a:t>Wetlab</a:t>
            </a:r>
            <a:r>
              <a:rPr lang="en-GB" b="1"/>
              <a:t> (experimental)</a:t>
            </a:r>
            <a:endParaRPr lang="en-GB"/>
          </a:p>
          <a:p>
            <a:pPr lvl="1"/>
            <a:r>
              <a:rPr lang="en-GB"/>
              <a:t>Tissue</a:t>
            </a:r>
          </a:p>
          <a:p>
            <a:pPr lvl="1"/>
            <a:r>
              <a:rPr lang="en-GB"/>
              <a:t>Single-cell suspension</a:t>
            </a:r>
          </a:p>
          <a:p>
            <a:pPr lvl="1"/>
            <a:r>
              <a:rPr lang="en-GB"/>
              <a:t>Sequencing library</a:t>
            </a:r>
          </a:p>
          <a:p>
            <a:endParaRPr lang="en-GB" b="1"/>
          </a:p>
          <a:p>
            <a:r>
              <a:rPr lang="en-GB" b="1" err="1"/>
              <a:t>Drylab</a:t>
            </a:r>
            <a:r>
              <a:rPr lang="en-GB" b="1"/>
              <a:t> (computational)</a:t>
            </a:r>
            <a:endParaRPr lang="en-GB"/>
          </a:p>
          <a:p>
            <a:pPr lvl="1"/>
            <a:r>
              <a:rPr lang="en-GB"/>
              <a:t>Raw reads</a:t>
            </a:r>
          </a:p>
          <a:p>
            <a:pPr lvl="1"/>
            <a:r>
              <a:rPr lang="en-GB"/>
              <a:t>Aligned reads</a:t>
            </a:r>
          </a:p>
          <a:p>
            <a:pPr lvl="1"/>
            <a:r>
              <a:rPr lang="en-GB"/>
              <a:t>Data matrix</a:t>
            </a:r>
          </a:p>
          <a:p>
            <a:pPr lvl="1"/>
            <a:r>
              <a:rPr lang="en-GB"/>
              <a:t>Clusters of cells</a:t>
            </a:r>
          </a:p>
          <a:p>
            <a:pPr lvl="1"/>
            <a:r>
              <a:rPr lang="en-GB"/>
              <a:t>Assign cell types</a:t>
            </a:r>
          </a:p>
          <a:p>
            <a:pPr lvl="1"/>
            <a:r>
              <a:rPr lang="en-GB"/>
              <a:t>Differential genes</a:t>
            </a:r>
          </a:p>
          <a:p>
            <a:pPr marL="457200" lvl="1" indent="0">
              <a:buNone/>
            </a:pPr>
            <a:endParaRPr lang="en-GB"/>
          </a:p>
          <a:p>
            <a:pPr marL="457200" lvl="1" indent="0">
              <a:buNone/>
            </a:pPr>
            <a:endParaRPr lang="en-GB"/>
          </a:p>
          <a:p>
            <a:pPr marL="0" indent="0">
              <a:buNone/>
            </a:pPr>
            <a:r>
              <a:rPr lang="en-GB"/>
              <a:t>https://</a:t>
            </a:r>
            <a:r>
              <a:rPr lang="en-GB" err="1"/>
              <a:t>doi.org</a:t>
            </a:r>
            <a:r>
              <a:rPr lang="en-GB"/>
              <a:t>/10.1186/s13073-017-0467-4</a:t>
            </a:r>
          </a:p>
          <a:p>
            <a:pPr marL="0" indent="0">
              <a:buNone/>
            </a:pPr>
            <a:r>
              <a:rPr lang="en-GB"/>
              <a:t>https://</a:t>
            </a:r>
            <a:r>
              <a:rPr lang="en-GB" err="1"/>
              <a:t>doi.org</a:t>
            </a:r>
            <a:r>
              <a:rPr lang="en-GB"/>
              <a:t>/10.1038/nri.2017.76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A856B-AE23-050C-6C03-8039CA8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65" y="1381847"/>
            <a:ext cx="4742935" cy="1290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62988-CF4F-09D4-D4CC-E9443C24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154" y="2807469"/>
            <a:ext cx="3822356" cy="38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2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DFC-68D9-2000-7274-3F6D8E779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 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708DB-9FED-D5D6-7863-065E896EE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Commonly used:</a:t>
            </a:r>
          </a:p>
          <a:p>
            <a:pPr marL="514350" indent="-514350"/>
            <a:r>
              <a:rPr lang="en-US"/>
              <a:t>l1 loss</a:t>
            </a:r>
            <a:endParaRPr lang="en-US" dirty="0"/>
          </a:p>
          <a:p>
            <a:pPr marL="514350" indent="-514350"/>
            <a:r>
              <a:rPr lang="en-US"/>
              <a:t>l2 loss ("ridge")</a:t>
            </a:r>
            <a:endParaRPr lang="en-US" dirty="0"/>
          </a:p>
          <a:p>
            <a:pPr marL="514350" indent="-514350"/>
            <a:r>
              <a:rPr lang="en-US"/>
              <a:t>Both ("elastic net") </a:t>
            </a:r>
          </a:p>
          <a:p>
            <a:pPr marL="514350" indent="-514350"/>
            <a:endParaRPr lang="en-US" dirty="0"/>
          </a:p>
          <a:p>
            <a:pPr marL="0" indent="0">
              <a:buNone/>
            </a:pPr>
            <a:r>
              <a:rPr lang="en-US"/>
              <a:t>Why?</a:t>
            </a:r>
            <a:endParaRPr lang="en-US" dirty="0"/>
          </a:p>
          <a:p>
            <a:r>
              <a:rPr lang="en-US">
                <a:ea typeface="+mn-lt"/>
                <a:cs typeface="+mn-lt"/>
              </a:rPr>
              <a:t>avoids overfitting</a:t>
            </a:r>
          </a:p>
          <a:p>
            <a:r>
              <a:rPr lang="en-US">
                <a:ea typeface="+mn-lt"/>
                <a:cs typeface="+mn-lt"/>
              </a:rPr>
              <a:t>select predictive features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/>
              <a:t>Adds weights to loss:</a:t>
            </a:r>
            <a:endParaRPr lang="en-US" dirty="0"/>
          </a:p>
          <a:p>
            <a:pPr marL="0" indent="0">
              <a:buNone/>
            </a:pPr>
            <a:r>
              <a:rPr lang="en-US">
                <a:latin typeface="Menlo"/>
              </a:rPr>
              <a:t>loss = loss  +</a:t>
            </a:r>
            <a:r>
              <a:rPr lang="en-US">
                <a:solidFill>
                  <a:srgbClr val="0070C0"/>
                </a:solidFill>
                <a:latin typeface="Menlo"/>
              </a:rPr>
              <a:t> lambda x sum(f(weights))</a:t>
            </a:r>
          </a:p>
          <a:p>
            <a:pPr marL="0" indent="0">
              <a:buNone/>
            </a:pPr>
            <a:r>
              <a:rPr lang="en-US" i="1">
                <a:latin typeface="Aptos"/>
                <a:cs typeface="Arial"/>
              </a:rPr>
              <a:t>The regularization term affects weight optimization!</a:t>
            </a:r>
          </a:p>
        </p:txBody>
      </p:sp>
      <p:pic>
        <p:nvPicPr>
          <p:cNvPr id="4" name="Picture 3" descr="Intuitive and Visual Explanation on the differences between L1 and L2  regularization">
            <a:extLst>
              <a:ext uri="{FF2B5EF4-FFF2-40B4-BE49-F238E27FC236}">
                <a16:creationId xmlns:a16="http://schemas.microsoft.com/office/drawing/2014/main" id="{C590EF93-AFAD-6374-E3A6-0E90328B9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34" y="1365250"/>
            <a:ext cx="6331185" cy="355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77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C3DF-5D93-DE2F-555E-07E29668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5: Other models and </a:t>
            </a:r>
            <a:r>
              <a:rPr lang="en-US"/>
              <a:t>interpretability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02ABA-E111-E003-E7E1-43C236B7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2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30B00-6B68-5E66-8AC7-F8B31464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81127-BC7E-FD16-FF7C-8CBAE9D5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1097" cy="4351338"/>
          </a:xfrm>
        </p:spPr>
        <p:txBody>
          <a:bodyPr/>
          <a:lstStyle/>
          <a:p>
            <a:r>
              <a:rPr lang="en-GB"/>
              <a:t>Model is trained on input to re-produce input as output</a:t>
            </a:r>
          </a:p>
          <a:p>
            <a:r>
              <a:rPr lang="en-GB"/>
              <a:t>Compresses information in a latent dimension</a:t>
            </a:r>
          </a:p>
          <a:p>
            <a:r>
              <a:rPr lang="en-GB"/>
              <a:t>Similarity to dimensionality reduction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DF338-1CEA-C606-5038-06EA6D859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903" y="1690688"/>
            <a:ext cx="5141097" cy="4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9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C3C4-A0A8-9217-4149-5E58A6BE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D2305-E8C4-A519-C753-32A5DD2EF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BCD04-CBFA-BDBF-B0C0-53B8C147FA08}"/>
              </a:ext>
            </a:extLst>
          </p:cNvPr>
          <p:cNvSpPr txBox="1"/>
          <p:nvPr/>
        </p:nvSpPr>
        <p:spPr>
          <a:xfrm>
            <a:off x="838200" y="6311900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ig.ft.com</a:t>
            </a:r>
            <a:r>
              <a:rPr lang="en-US"/>
              <a:t>/generative-ai/</a:t>
            </a:r>
          </a:p>
        </p:txBody>
      </p:sp>
      <p:pic>
        <p:nvPicPr>
          <p:cNvPr id="14338" name="Picture 2" descr="A Beginner's Guide to the Transformer Architecture in Deep Learning |  Hivenet">
            <a:extLst>
              <a:ext uri="{FF2B5EF4-FFF2-40B4-BE49-F238E27FC236}">
                <a16:creationId xmlns:a16="http://schemas.microsoft.com/office/drawing/2014/main" id="{070D79AD-FE7C-6E54-DAEE-62B6490BD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954" y="1690689"/>
            <a:ext cx="5679046" cy="316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he Journey of GPT: Evolution from GPT-1 to GPT-4o | by LM Po | Medium">
            <a:extLst>
              <a:ext uri="{FF2B5EF4-FFF2-40B4-BE49-F238E27FC236}">
                <a16:creationId xmlns:a16="http://schemas.microsoft.com/office/drawing/2014/main" id="{10AC6803-DE68-6AF1-179F-510822CF9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56" y="1939093"/>
            <a:ext cx="5952682" cy="291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109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5E19-4476-CC97-FC80-7F522742C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68D6B-A166-3E7B-A87D-D2CFFE0AE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onvolutional Neural Networks Explained with Examples">
            <a:extLst>
              <a:ext uri="{FF2B5EF4-FFF2-40B4-BE49-F238E27FC236}">
                <a16:creationId xmlns:a16="http://schemas.microsoft.com/office/drawing/2014/main" id="{E58D2465-40D5-B2BC-4C2E-F611FEF1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097" y="1825625"/>
            <a:ext cx="8895806" cy="500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7104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A33C-CAE5-BBA1-B9EC-121B4E425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1E65-BC65-2FF2-AD71-96E19F2F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333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9D1F-C808-00BA-9970-B3C7602A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trees</a:t>
            </a:r>
          </a:p>
        </p:txBody>
      </p:sp>
      <p:pic>
        <p:nvPicPr>
          <p:cNvPr id="5" name="Content Placeholder 4" descr="Interpretable AI: Decision Trees. In my previous posts, I addressed… | by  Shruti Misra | Medium">
            <a:extLst>
              <a:ext uri="{FF2B5EF4-FFF2-40B4-BE49-F238E27FC236}">
                <a16:creationId xmlns:a16="http://schemas.microsoft.com/office/drawing/2014/main" id="{64573E04-6534-817B-5B2D-64DD5DD5C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0508" y="1439922"/>
            <a:ext cx="7164317" cy="51415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F6E5F-0A61-F33D-1D92-20458BB1DB2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03300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The parameters / weights:</a:t>
            </a:r>
          </a:p>
          <a:p>
            <a:r>
              <a:rPr lang="en-US"/>
              <a:t>Which variable to test?</a:t>
            </a:r>
          </a:p>
          <a:p>
            <a:r>
              <a:rPr lang="en-US"/>
              <a:t>Which values?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36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2D324-C7D8-A0DA-22A1-9BCD0ABB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8771C-C323-7B55-80D1-FF4FDAE5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Random forest: ensemble learners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A3CB0-14F4-FCD4-C7BA-E4B015F0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20482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Many trees make one forest!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6" name="Picture 5" descr="Everything about Random Forest. Random Forest is one of the most… | by  Abhishek Jain | Medium">
            <a:extLst>
              <a:ext uri="{FF2B5EF4-FFF2-40B4-BE49-F238E27FC236}">
                <a16:creationId xmlns:a16="http://schemas.microsoft.com/office/drawing/2014/main" id="{47E60591-791A-30F5-9AB4-B1FB5187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94" t="28846" r="14208" b="-137"/>
          <a:stretch>
            <a:fillRect/>
          </a:stretch>
        </p:blipFill>
        <p:spPr>
          <a:xfrm>
            <a:off x="2464741" y="2380075"/>
            <a:ext cx="7259833" cy="408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76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FED4D-0E70-28D0-75D6-44489CC76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Bagging and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1CAC-C909-6D9C-416D-CF64204C4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6352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/>
              <a:t>Bagging (many strong learners)</a:t>
            </a:r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Boosting (many weak </a:t>
            </a:r>
            <a:r>
              <a:rPr lang="en-US" sz="2600"/>
              <a:t>predictors): one </a:t>
            </a:r>
            <a:r>
              <a:rPr lang="en-US" sz="2600" dirty="0"/>
              <a:t>model trained on </a:t>
            </a:r>
            <a:r>
              <a:rPr lang="en-US" sz="2600"/>
              <a:t>errors of </a:t>
            </a:r>
            <a:r>
              <a:rPr lang="en-US" sz="2600" dirty="0"/>
              <a:t>other model</a:t>
            </a:r>
            <a:endParaRPr lang="en-US" dirty="0"/>
          </a:p>
        </p:txBody>
      </p:sp>
      <p:pic>
        <p:nvPicPr>
          <p:cNvPr id="6" name="Picture 5" descr="Ensemble Learning: Bagging &amp; Boosting | Towards Data Science">
            <a:extLst>
              <a:ext uri="{FF2B5EF4-FFF2-40B4-BE49-F238E27FC236}">
                <a16:creationId xmlns:a16="http://schemas.microsoft.com/office/drawing/2014/main" id="{4825B290-2226-E3BE-2C47-EFE53F70B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90" y="1825038"/>
            <a:ext cx="7093186" cy="3988741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38F32DEC-6B63-8C15-D1DA-CC70A6523DF9}"/>
              </a:ext>
            </a:extLst>
          </p:cNvPr>
          <p:cNvSpPr txBox="1"/>
          <p:nvPr/>
        </p:nvSpPr>
        <p:spPr>
          <a:xfrm>
            <a:off x="1653341" y="6308209"/>
            <a:ext cx="888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A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70C0"/>
                </a:solidFill>
              </a:rPr>
              <a:t>Random forest and the related </a:t>
            </a:r>
            <a:r>
              <a:rPr lang="en-US" err="1">
                <a:solidFill>
                  <a:srgbClr val="0070C0"/>
                </a:solidFill>
              </a:rPr>
              <a:t>XGBoost</a:t>
            </a:r>
            <a:r>
              <a:rPr lang="en-US">
                <a:solidFill>
                  <a:srgbClr val="0070C0"/>
                </a:solidFill>
              </a:rPr>
              <a:t> models have good performance “out of the box”</a:t>
            </a:r>
          </a:p>
        </p:txBody>
      </p:sp>
    </p:spTree>
    <p:extLst>
      <p:ext uri="{BB962C8B-B14F-4D97-AF65-F5344CB8AC3E}">
        <p14:creationId xmlns:p14="http://schemas.microsoft.com/office/powerpoint/2010/main" val="1057890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5099-0B1B-4771-ABFB-D2FC0B1AC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0278B-590B-4221-3D05-3927572F1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Depends on the data</a:t>
            </a:r>
          </a:p>
          <a:p>
            <a:r>
              <a:rPr lang="en-US"/>
              <a:t>Research: compare different algorithms</a:t>
            </a:r>
          </a:p>
          <a:p>
            <a:r>
              <a:rPr lang="en-US"/>
              <a:t>Usually standard choices work well:</a:t>
            </a:r>
          </a:p>
          <a:p>
            <a:pPr lvl="1"/>
            <a:r>
              <a:rPr lang="en-US"/>
              <a:t>logistic regression / elastic net</a:t>
            </a:r>
          </a:p>
          <a:p>
            <a:pPr lvl="1"/>
            <a:r>
              <a:rPr lang="en-US"/>
              <a:t>random forest / </a:t>
            </a:r>
            <a:r>
              <a:rPr lang="en-US" err="1"/>
              <a:t>XGBoost</a:t>
            </a:r>
            <a:endParaRPr lang="en-US"/>
          </a:p>
          <a:p>
            <a:r>
              <a:rPr lang="en-US"/>
              <a:t>Neural networks for dedicated applications or complex problems (images, text,…)</a:t>
            </a:r>
          </a:p>
        </p:txBody>
      </p:sp>
    </p:spTree>
    <p:extLst>
      <p:ext uri="{BB962C8B-B14F-4D97-AF65-F5344CB8AC3E}">
        <p14:creationId xmlns:p14="http://schemas.microsoft.com/office/powerpoint/2010/main" val="1026348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DC480-779B-317E-75FD-D1F877BC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resulting data look like?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9E52F51-8ED4-5056-B2C9-F6973C311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560670"/>
              </p:ext>
            </p:extLst>
          </p:nvPr>
        </p:nvGraphicFramePr>
        <p:xfrm>
          <a:off x="8019347" y="2233189"/>
          <a:ext cx="1990032" cy="2433652"/>
        </p:xfrm>
        <a:graphic>
          <a:graphicData uri="http://schemas.openxmlformats.org/drawingml/2006/table">
            <a:tbl>
              <a:tblPr/>
              <a:tblGrid>
                <a:gridCol w="995016">
                  <a:extLst>
                    <a:ext uri="{9D8B030D-6E8A-4147-A177-3AD203B41FA5}">
                      <a16:colId xmlns:a16="http://schemas.microsoft.com/office/drawing/2014/main" val="3844417783"/>
                    </a:ext>
                  </a:extLst>
                </a:gridCol>
                <a:gridCol w="995016">
                  <a:extLst>
                    <a:ext uri="{9D8B030D-6E8A-4147-A177-3AD203B41FA5}">
                      <a16:colId xmlns:a16="http://schemas.microsoft.com/office/drawing/2014/main" val="4230938434"/>
                    </a:ext>
                  </a:extLst>
                </a:gridCol>
              </a:tblGrid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barcode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9124875"/>
                  </a:ext>
                </a:extLst>
              </a:tr>
              <a:tr h="3220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ATATGAC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1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742700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TTAGAGT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1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014023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TACCATT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2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517855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CATTAGA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2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28849"/>
                  </a:ext>
                </a:extLst>
              </a:tr>
              <a:tr h="3220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CCCATTA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Sample 3</a:t>
                      </a:r>
                      <a:endParaRPr lang="en-GB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893324"/>
                  </a:ext>
                </a:extLst>
              </a:tr>
              <a:tr h="3258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 b="1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AT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T" sz="140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…</a:t>
                      </a:r>
                      <a:endParaRPr lang="en-AT" sz="14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29702" marR="29702" marT="29702" marB="29702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254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0651377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F8F2901-F119-1422-4F5A-01BFA51C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662" y="2267110"/>
            <a:ext cx="4959625" cy="3134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8B418-92F1-9788-09E1-F1324440DBAA}"/>
              </a:ext>
            </a:extLst>
          </p:cNvPr>
          <p:cNvSpPr txBox="1"/>
          <p:nvPr/>
        </p:nvSpPr>
        <p:spPr>
          <a:xfrm rot="16200000">
            <a:off x="761656" y="3649871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Genes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B3418-0D3D-10B5-889B-B6703ACF3C21}"/>
              </a:ext>
            </a:extLst>
          </p:cNvPr>
          <p:cNvSpPr txBox="1"/>
          <p:nvPr/>
        </p:nvSpPr>
        <p:spPr>
          <a:xfrm>
            <a:off x="3426135" y="540196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Cells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5BEEC-0A6F-62FE-5C71-5FEEAE5CD84E}"/>
              </a:ext>
            </a:extLst>
          </p:cNvPr>
          <p:cNvSpPr txBox="1"/>
          <p:nvPr/>
        </p:nvSpPr>
        <p:spPr>
          <a:xfrm>
            <a:off x="3510293" y="1863857"/>
            <a:ext cx="66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1DA96-16C1-4EB6-9D50-97199B8F04F1}"/>
              </a:ext>
            </a:extLst>
          </p:cNvPr>
          <p:cNvSpPr txBox="1"/>
          <p:nvPr/>
        </p:nvSpPr>
        <p:spPr>
          <a:xfrm>
            <a:off x="8446260" y="1863857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3192703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F910-2659-3078-8DDF-08415AEC3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3004B-6BB4-4D9D-F086-FF625BE4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093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has the network learned?</a:t>
            </a:r>
            <a:endParaRPr lang="en-US" dirty="0"/>
          </a:p>
          <a:p>
            <a:endParaRPr lang="en-US" dirty="0"/>
          </a:p>
          <a:p>
            <a:r>
              <a:rPr lang="en-US"/>
              <a:t>Common approach: Which features are important?</a:t>
            </a:r>
          </a:p>
        </p:txBody>
      </p:sp>
      <p:pic>
        <p:nvPicPr>
          <p:cNvPr id="4" name="Picture 3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50143080-FEFC-915E-7C5D-528791788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694" y="272815"/>
            <a:ext cx="4554093" cy="631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264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6AAB-87B7-2ED3-199F-AD2DCBEB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065B-91AD-4313-8E2B-9DA9BB1E2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07" y="1825625"/>
            <a:ext cx="490878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Feature permutation:</a:t>
            </a:r>
            <a:br>
              <a:rPr lang="en-US" dirty="0"/>
            </a:br>
            <a:r>
              <a:rPr lang="en-US"/>
              <a:t>shuffle feature values</a:t>
            </a:r>
            <a:endParaRPr lang="en-US" dirty="0"/>
          </a:p>
          <a:p>
            <a:r>
              <a:rPr lang="en-US"/>
              <a:t>Feature perturbation:</a:t>
            </a:r>
            <a:br>
              <a:rPr lang="en-US" dirty="0"/>
            </a:br>
            <a:r>
              <a:rPr lang="en-US"/>
              <a:t>set features to 0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4AF13E-366A-B147-832C-D2565689B5C0}"/>
              </a:ext>
            </a:extLst>
          </p:cNvPr>
          <p:cNvSpPr/>
          <p:nvPr/>
        </p:nvSpPr>
        <p:spPr>
          <a:xfrm>
            <a:off x="1204783" y="4417540"/>
            <a:ext cx="2636108" cy="20285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2F1BE-03F0-0D44-18B9-7600CF6064DA}"/>
              </a:ext>
            </a:extLst>
          </p:cNvPr>
          <p:cNvSpPr txBox="1"/>
          <p:nvPr/>
        </p:nvSpPr>
        <p:spPr>
          <a:xfrm>
            <a:off x="1092530" y="643746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Features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FE5771-A607-9131-B19E-3279F4FBFAE4}"/>
              </a:ext>
            </a:extLst>
          </p:cNvPr>
          <p:cNvSpPr txBox="1"/>
          <p:nvPr/>
        </p:nvSpPr>
        <p:spPr>
          <a:xfrm rot="16200000">
            <a:off x="20085" y="5231528"/>
            <a:ext cx="20282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Observations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17A96A-05CB-746B-13A5-FC9441B7A9A5}"/>
              </a:ext>
            </a:extLst>
          </p:cNvPr>
          <p:cNvSpPr/>
          <p:nvPr/>
        </p:nvSpPr>
        <p:spPr>
          <a:xfrm>
            <a:off x="5061820" y="4408133"/>
            <a:ext cx="124331" cy="20379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C50C0-708F-2304-86B2-81BACEA40DB5}"/>
              </a:ext>
            </a:extLst>
          </p:cNvPr>
          <p:cNvSpPr txBox="1"/>
          <p:nvPr/>
        </p:nvSpPr>
        <p:spPr>
          <a:xfrm>
            <a:off x="3745419" y="649390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Labels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C5B2F6B-803D-7AA4-E64B-4BAA30252DB4}"/>
              </a:ext>
            </a:extLst>
          </p:cNvPr>
          <p:cNvSpPr/>
          <p:nvPr/>
        </p:nvSpPr>
        <p:spPr>
          <a:xfrm>
            <a:off x="4077729" y="5200134"/>
            <a:ext cx="834081" cy="4221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F4D4C-2ADD-45A5-0F60-AE1CFA601611}"/>
              </a:ext>
            </a:extLst>
          </p:cNvPr>
          <p:cNvSpPr/>
          <p:nvPr/>
        </p:nvSpPr>
        <p:spPr>
          <a:xfrm>
            <a:off x="2267820" y="4408133"/>
            <a:ext cx="124331" cy="203797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FFEEE-9A88-0D49-6E8D-E6E9B8B85832}"/>
              </a:ext>
            </a:extLst>
          </p:cNvPr>
          <p:cNvSpPr txBox="1"/>
          <p:nvPr/>
        </p:nvSpPr>
        <p:spPr>
          <a:xfrm>
            <a:off x="1346530" y="3681093"/>
            <a:ext cx="19529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Check one feature at a time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CA5884A-700D-C4F6-E7A9-1707330E0E24}"/>
              </a:ext>
            </a:extLst>
          </p:cNvPr>
          <p:cNvSpPr txBox="1">
            <a:spLocks/>
          </p:cNvSpPr>
          <p:nvPr/>
        </p:nvSpPr>
        <p:spPr>
          <a:xfrm>
            <a:off x="7011340" y="2834099"/>
            <a:ext cx="4344343" cy="259215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Big research field:</a:t>
            </a:r>
          </a:p>
          <a:p>
            <a:r>
              <a:rPr lang="en-US"/>
              <a:t>Feature </a:t>
            </a:r>
            <a:r>
              <a:rPr lang="en-US" i="1" u="sng"/>
              <a:t>interactions</a:t>
            </a:r>
            <a:r>
              <a:rPr lang="en-US"/>
              <a:t>?</a:t>
            </a:r>
          </a:p>
          <a:p>
            <a:r>
              <a:rPr lang="en-US"/>
              <a:t>What has the model learned </a:t>
            </a:r>
            <a:r>
              <a:rPr lang="en-US" i="1" u="sng"/>
              <a:t>internally</a:t>
            </a:r>
            <a:r>
              <a:rPr lang="en-US"/>
              <a:t>?</a:t>
            </a:r>
            <a:endParaRPr lang="en-US" dirty="0"/>
          </a:p>
          <a:p>
            <a:r>
              <a:rPr lang="en-US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F299-B898-67C1-33E4-2AE2BC94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vs 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D15B1-E976-AD81-F60B-BBB608AEB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7378" cy="435133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ea typeface="+mn-lt"/>
                <a:cs typeface="+mn-lt"/>
              </a:rPr>
              <a:t>Statistical inference is focused on the weights / parameters β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Builds on assumptions that need rigorous testing (normal distribution,…)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If the model fits well, we can interpret the parameters β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We can obtain confidence estimates and p-values for parameters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r>
              <a:rPr lang="en-US">
                <a:ea typeface="+mn-lt"/>
                <a:cs typeface="+mn-lt"/>
              </a:rPr>
              <a:t>Machine learning is focused on prediction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Assessed with train/test split (otherwise no assumptions to test)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Weight interpretation is less reliable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Model usually more complex - difficult to interpret the weights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07216-851B-4281-53FD-E734C4C9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633" y="2583627"/>
            <a:ext cx="5184658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7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43AD-112A-1949-6F9A-4EAAF733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60D2-133B-3EF8-CB90-82406A7C5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9156" cy="479348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>
                <a:ea typeface="+mn-lt"/>
                <a:cs typeface="+mn-lt"/>
              </a:rPr>
              <a:t>Statistics and machine learning are related and overlapping, but: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Statistical models focus more on </a:t>
            </a:r>
            <a:r>
              <a:rPr lang="en-US" b="1">
                <a:ea typeface="+mn-lt"/>
                <a:cs typeface="+mn-lt"/>
              </a:rPr>
              <a:t>inferring</a:t>
            </a:r>
            <a:r>
              <a:rPr lang="en-US">
                <a:ea typeface="+mn-lt"/>
                <a:cs typeface="+mn-lt"/>
              </a:rPr>
              <a:t> something about the population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Machine learning models focus more on </a:t>
            </a:r>
            <a:r>
              <a:rPr lang="en-US" b="1">
                <a:ea typeface="+mn-lt"/>
                <a:cs typeface="+mn-lt"/>
              </a:rPr>
              <a:t>predicting</a:t>
            </a:r>
            <a:r>
              <a:rPr lang="en-US">
                <a:ea typeface="+mn-lt"/>
                <a:cs typeface="+mn-lt"/>
              </a:rPr>
              <a:t> new observations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r>
              <a:rPr lang="en-US"/>
              <a:t>Both models look at the same formula: </a:t>
            </a:r>
            <a:r>
              <a:rPr lang="en-US">
                <a:ea typeface="+mn-lt"/>
                <a:cs typeface="+mn-lt"/>
              </a:rPr>
              <a:t>y = β0 + β1*x1</a:t>
            </a:r>
          </a:p>
          <a:p>
            <a:endParaRPr lang="en-US" b="1" dirty="0"/>
          </a:p>
          <a:p>
            <a:r>
              <a:rPr lang="en-US" b="1"/>
              <a:t>Statistics: </a:t>
            </a:r>
            <a:r>
              <a:rPr lang="en-US"/>
              <a:t>What does β1 tell us about the population?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  <a:p>
            <a:endParaRPr lang="en-US" b="1" dirty="0"/>
          </a:p>
          <a:p>
            <a:r>
              <a:rPr lang="en-US" b="1"/>
              <a:t>Machine learning:  </a:t>
            </a:r>
            <a:r>
              <a:rPr lang="en-US"/>
              <a:t>Which β1 most accurately predicts new y?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We can test this!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Assumptions are less important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More “creative” algorithms</a:t>
            </a:r>
          </a:p>
          <a:p>
            <a:endParaRPr lang="en-US" dirty="0"/>
          </a:p>
          <a:p>
            <a:r>
              <a:rPr lang="en-US" dirty="0"/>
              <a:t>For an interesting read, see: Leo </a:t>
            </a:r>
            <a:r>
              <a:rPr lang="en-US" dirty="0" err="1"/>
              <a:t>Breiman</a:t>
            </a:r>
            <a:r>
              <a:rPr lang="en-US" dirty="0"/>
              <a:t>: Statistical Modeling: The Two Cultures</a:t>
            </a:r>
          </a:p>
          <a:p>
            <a:endParaRPr lang="en-US" dirty="0"/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E4968678-E73E-C13A-3C44-01DB2BD7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678" y="3224094"/>
            <a:ext cx="1835386" cy="9084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AEBCAD-EFC3-B366-DB61-ED94FBB14FBB}"/>
              </a:ext>
            </a:extLst>
          </p:cNvPr>
          <p:cNvCxnSpPr/>
          <p:nvPr/>
        </p:nvCxnSpPr>
        <p:spPr>
          <a:xfrm>
            <a:off x="9200953" y="4292702"/>
            <a:ext cx="2080918" cy="1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3A8918-D93A-F0E1-38B0-94332D24CDBA}"/>
              </a:ext>
            </a:extLst>
          </p:cNvPr>
          <p:cNvSpPr txBox="1"/>
          <p:nvPr/>
        </p:nvSpPr>
        <p:spPr>
          <a:xfrm>
            <a:off x="8799739" y="4102391"/>
            <a:ext cx="400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BC399-3ED2-4970-BD64-9667DABDC957}"/>
              </a:ext>
            </a:extLst>
          </p:cNvPr>
          <p:cNvSpPr txBox="1"/>
          <p:nvPr/>
        </p:nvSpPr>
        <p:spPr>
          <a:xfrm>
            <a:off x="11283294" y="4102391"/>
            <a:ext cx="400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32A2BF-BC4A-83DE-EEA1-A4E4A63C3EF7}"/>
              </a:ext>
            </a:extLst>
          </p:cNvPr>
          <p:cNvCxnSpPr>
            <a:cxnSpLocks/>
          </p:cNvCxnSpPr>
          <p:nvPr/>
        </p:nvCxnSpPr>
        <p:spPr>
          <a:xfrm>
            <a:off x="9210360" y="5496849"/>
            <a:ext cx="2080918" cy="1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8FF8CE-89FC-4692-036B-4A19FAC4A0B9}"/>
              </a:ext>
            </a:extLst>
          </p:cNvPr>
          <p:cNvSpPr txBox="1"/>
          <p:nvPr/>
        </p:nvSpPr>
        <p:spPr>
          <a:xfrm>
            <a:off x="8809146" y="5306538"/>
            <a:ext cx="400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6B71C-6756-6A33-65DE-9316D5179DB8}"/>
              </a:ext>
            </a:extLst>
          </p:cNvPr>
          <p:cNvSpPr txBox="1"/>
          <p:nvPr/>
        </p:nvSpPr>
        <p:spPr>
          <a:xfrm>
            <a:off x="11292701" y="5306538"/>
            <a:ext cx="400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DABFA-4A2F-579D-F68F-05D3317F3BE8}"/>
              </a:ext>
            </a:extLst>
          </p:cNvPr>
          <p:cNvSpPr/>
          <p:nvPr/>
        </p:nvSpPr>
        <p:spPr>
          <a:xfrm>
            <a:off x="9545085" y="4572762"/>
            <a:ext cx="1081216" cy="731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D044D7-5BB6-FE35-0BB1-C93A9D393D46}"/>
              </a:ext>
            </a:extLst>
          </p:cNvPr>
          <p:cNvSpPr txBox="1"/>
          <p:nvPr/>
        </p:nvSpPr>
        <p:spPr>
          <a:xfrm>
            <a:off x="9718615" y="4671159"/>
            <a:ext cx="73001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00331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9CC9-3FE5-8095-90CF-244238277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82E84-4C5F-E56B-71A4-6DAE1FCF7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895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9EDD-F1E3-2431-BC83-67029EDB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4F541-523A-5270-28E4-BE2CA5719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Goal is understanding</a:t>
            </a:r>
          </a:p>
          <a:p>
            <a:r>
              <a:rPr lang="en-US"/>
              <a:t>For many approaches (cross-validation, interpretation), dedicated functions / packages exist. </a:t>
            </a:r>
            <a:endParaRPr lang="en-US" dirty="0"/>
          </a:p>
          <a:p>
            <a:r>
              <a:rPr lang="en-US"/>
              <a:t>You need to understand what the functions are doing!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3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3376-7EA4-5F40-34CF-EA9003F82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leakage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B1494-6B2C-715E-868A-891FBE74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6489" cy="435133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indent="0">
              <a:buNone/>
            </a:pPr>
            <a:r>
              <a:rPr lang="en-US" sz="2600" dirty="0"/>
              <a:t>For simplicity, we overlooked some approaches that should be done for </a:t>
            </a:r>
            <a:r>
              <a:rPr lang="en-US" sz="2600"/>
              <a:t>100% proper ML.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Be </a:t>
            </a:r>
            <a:r>
              <a:rPr lang="en-US" sz="2600"/>
              <a:t> careful </a:t>
            </a:r>
            <a:r>
              <a:rPr lang="en-US" sz="2600" dirty="0"/>
              <a:t>when performance is too good!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/>
              <a:t>E.g.: no preprocessing of the dataset before training:</a:t>
            </a:r>
            <a:endParaRPr lang="en-US" sz="26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Preprocessing only in training data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200"/>
              <a:t>Filter features only in training data</a:t>
            </a:r>
            <a:br>
              <a:rPr lang="en-US" sz="2200" dirty="0"/>
            </a:br>
            <a:r>
              <a:rPr lang="en-US" sz="2200"/>
              <a:t>(we filtered lowly expressed genes before)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 dirty="0"/>
          </a:p>
          <a:p>
            <a:pPr marL="0" indent="0">
              <a:buNone/>
            </a:pPr>
            <a:r>
              <a:rPr lang="en-US" sz="2600"/>
              <a:t>Structure of data not accounted for. For example, multiple samples from the same:</a:t>
            </a:r>
          </a:p>
          <a:p>
            <a:pPr marL="457200" indent="-457200"/>
            <a:r>
              <a:rPr lang="en-US" sz="2600"/>
              <a:t>Patient (clinical samples)</a:t>
            </a:r>
            <a:endParaRPr lang="en-US" sz="2600" dirty="0"/>
          </a:p>
          <a:p>
            <a:pPr marL="457200" indent="-457200"/>
            <a:r>
              <a:rPr lang="en-US" sz="2600"/>
              <a:t>Chromosome (protein duplicates)</a:t>
            </a:r>
            <a:endParaRPr lang="en-US" sz="2600" dirty="0"/>
          </a:p>
          <a:p>
            <a:pPr marL="457200" indent="-457200"/>
            <a:r>
              <a:rPr lang="en-US" sz="2600"/>
              <a:t>…</a:t>
            </a:r>
            <a:endParaRPr lang="en-US" sz="2600" dirty="0"/>
          </a:p>
          <a:p>
            <a:pPr marL="0" indent="0">
              <a:buNone/>
            </a:pPr>
            <a:r>
              <a:rPr lang="en-US" sz="2600"/>
              <a:t>--&gt; Does not test true generalizability!</a:t>
            </a:r>
            <a:endParaRPr lang="en-US" sz="2600" dirty="0"/>
          </a:p>
        </p:txBody>
      </p:sp>
      <p:pic>
        <p:nvPicPr>
          <p:cNvPr id="4" name="Picture 3" descr="Information Leakage – C3 AI">
            <a:extLst>
              <a:ext uri="{FF2B5EF4-FFF2-40B4-BE49-F238E27FC236}">
                <a16:creationId xmlns:a16="http://schemas.microsoft.com/office/drawing/2014/main" id="{49F27F7A-6D11-0654-6D99-2741C8183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069" y="3014047"/>
            <a:ext cx="4699938" cy="22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352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FBD86-E928-81BB-1F60-60DC7AE0C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18CB1-7F60-3723-E284-F16B821DD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46FD4-8D22-E1D5-A538-85ABED81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10515600" cy="35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607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09D5-F861-2537-2E0C-DE9CA35D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Computational Systems Biology Group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3BA12-0181-A096-03F2-7598638FD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/>
              <a:t>Expertise:</a:t>
            </a:r>
            <a:endParaRPr lang="en-GB"/>
          </a:p>
          <a:p>
            <a:pPr lvl="1"/>
            <a:r>
              <a:rPr lang="en-GB"/>
              <a:t>Transcriptome, epigenome, proteome,…</a:t>
            </a:r>
          </a:p>
          <a:p>
            <a:pPr lvl="1"/>
            <a:r>
              <a:rPr lang="en-GB"/>
              <a:t>Omics integration</a:t>
            </a:r>
          </a:p>
          <a:p>
            <a:pPr lvl="1"/>
            <a:r>
              <a:rPr lang="en-GB"/>
              <a:t>Single-cell and spatial analysis</a:t>
            </a:r>
          </a:p>
          <a:p>
            <a:pPr lvl="1"/>
            <a:r>
              <a:rPr lang="en-GB"/>
              <a:t>Networks</a:t>
            </a:r>
          </a:p>
          <a:p>
            <a:pPr lvl="1"/>
            <a:r>
              <a:rPr lang="en-GB"/>
              <a:t>Interpretable machine learning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r>
              <a:rPr lang="en-GB" b="1"/>
              <a:t>For more details, visit:</a:t>
            </a:r>
            <a:endParaRPr lang="en-GB"/>
          </a:p>
          <a:p>
            <a:pPr marL="0" indent="0">
              <a:buNone/>
            </a:pPr>
            <a:r>
              <a:rPr lang="en-GB" u="sng">
                <a:hlinkClick r:id="rId2"/>
              </a:rPr>
              <a:t>https://plus.ac.at/fortelny</a:t>
            </a:r>
            <a:br>
              <a:rPr lang="en-GB"/>
            </a:br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20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562FA-EE39-050B-E2F6-89A023983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C7C35-EE68-5FF1-1B33-AC7D16CA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C3DA0-5BA1-D624-485B-C927BDBEF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0" y="1825625"/>
            <a:ext cx="6324600" cy="4351338"/>
          </a:xfrm>
        </p:spPr>
        <p:txBody>
          <a:bodyPr>
            <a:normAutofit fontScale="85000" lnSpcReduction="20000"/>
          </a:bodyPr>
          <a:lstStyle/>
          <a:p>
            <a:r>
              <a:rPr lang="en-GB" b="1"/>
              <a:t>X: Data matrix</a:t>
            </a:r>
            <a:endParaRPr lang="en-GB"/>
          </a:p>
          <a:p>
            <a:pPr lvl="1"/>
            <a:r>
              <a:rPr lang="en-GB"/>
              <a:t>gene expression (values)</a:t>
            </a:r>
            <a:br>
              <a:rPr lang="en-GB"/>
            </a:br>
            <a:endParaRPr lang="en-GB"/>
          </a:p>
          <a:p>
            <a:r>
              <a:rPr lang="en-GB" b="1" err="1"/>
              <a:t>Obs</a:t>
            </a:r>
            <a:r>
              <a:rPr lang="en-GB" b="1"/>
              <a:t>: “observations” (meta data)</a:t>
            </a:r>
            <a:endParaRPr lang="en-GB"/>
          </a:p>
          <a:p>
            <a:pPr lvl="1"/>
            <a:r>
              <a:rPr lang="en-GB"/>
              <a:t>describes cells</a:t>
            </a:r>
          </a:p>
          <a:p>
            <a:pPr lvl="1"/>
            <a:r>
              <a:rPr lang="en-GB"/>
              <a:t>sample, cell type, organ, treatment… for each cell</a:t>
            </a:r>
            <a:br>
              <a:rPr lang="en-GB"/>
            </a:br>
            <a:endParaRPr lang="en-GB"/>
          </a:p>
          <a:p>
            <a:r>
              <a:rPr lang="en-GB" b="1"/>
              <a:t>Var: “variables” (features): </a:t>
            </a:r>
            <a:endParaRPr lang="en-GB"/>
          </a:p>
          <a:p>
            <a:pPr lvl="1"/>
            <a:r>
              <a:rPr lang="en-GB"/>
              <a:t>describes genes</a:t>
            </a:r>
          </a:p>
          <a:p>
            <a:pPr lvl="1"/>
            <a:r>
              <a:rPr lang="en-GB"/>
              <a:t>one row per variable</a:t>
            </a:r>
          </a:p>
          <a:p>
            <a:pPr lvl="1"/>
            <a:r>
              <a:rPr lang="en-GB"/>
              <a:t>gene length, gene name, IDs from different databases,… for each gene</a:t>
            </a:r>
          </a:p>
          <a:p>
            <a:pPr lvl="1"/>
            <a:endParaRPr lang="en-GB"/>
          </a:p>
          <a:p>
            <a:pPr marL="0" indent="0">
              <a:buNone/>
            </a:pPr>
            <a:r>
              <a:rPr lang="en-GB" err="1"/>
              <a:t>AnnData</a:t>
            </a:r>
            <a:r>
              <a:rPr lang="en-GB"/>
              <a:t>: </a:t>
            </a:r>
            <a:r>
              <a:rPr lang="en-GB">
                <a:hlinkClick r:id="rId2"/>
              </a:rPr>
              <a:t>https://doi.org/10.21105/joss.04371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C37AD-2C62-C7C9-2C8A-450085A7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09385"/>
            <a:ext cx="3519487" cy="398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51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86CB5-ED71-A06F-D0FB-DCEFB109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tasks: predict cell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9DAA8-3202-1979-8F87-D67B8B119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427" y="2332481"/>
            <a:ext cx="3886199" cy="3347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A23D45-8459-548C-045A-B5D495D64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773" y="2327660"/>
            <a:ext cx="4257935" cy="335208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4970E76A-B698-55CA-CFB4-27D77B7FF4EF}"/>
              </a:ext>
            </a:extLst>
          </p:cNvPr>
          <p:cNvSpPr/>
          <p:nvPr/>
        </p:nvSpPr>
        <p:spPr>
          <a:xfrm>
            <a:off x="4533652" y="3429000"/>
            <a:ext cx="1346886" cy="1235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DAEDD0-8FD1-68B6-E88A-871C1C3DAFDC}"/>
              </a:ext>
            </a:extLst>
          </p:cNvPr>
          <p:cNvSpPr txBox="1"/>
          <p:nvPr/>
        </p:nvSpPr>
        <p:spPr>
          <a:xfrm>
            <a:off x="4400709" y="4664675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ML algorithm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096F01-5672-C180-5CF4-9EC411F61FC2}"/>
              </a:ext>
            </a:extLst>
          </p:cNvPr>
          <p:cNvSpPr txBox="1"/>
          <p:nvPr/>
        </p:nvSpPr>
        <p:spPr>
          <a:xfrm>
            <a:off x="3078263" y="6085016"/>
            <a:ext cx="412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</a:rPr>
              <a:t>This is what you will learn in this course!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E49ABD-EF68-7F64-E36A-3E66F4E00A8C}"/>
              </a:ext>
            </a:extLst>
          </p:cNvPr>
          <p:cNvCxnSpPr>
            <a:cxnSpLocks/>
          </p:cNvCxnSpPr>
          <p:nvPr/>
        </p:nvCxnSpPr>
        <p:spPr>
          <a:xfrm flipV="1">
            <a:off x="5140623" y="5101232"/>
            <a:ext cx="1" cy="83185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69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232093B8C5D4C45B86706BE76683E01" ma:contentTypeVersion="3" ma:contentTypeDescription="Ein neues Dokument erstellen." ma:contentTypeScope="" ma:versionID="0175478d8565d0e8e4f99fac0d5ac737">
  <xsd:schema xmlns:xsd="http://www.w3.org/2001/XMLSchema" xmlns:xs="http://www.w3.org/2001/XMLSchema" xmlns:p="http://schemas.microsoft.com/office/2006/metadata/properties" xmlns:ns2="6e828570-9ccc-48b9-8cf8-4c51b66ec872" targetNamespace="http://schemas.microsoft.com/office/2006/metadata/properties" ma:root="true" ma:fieldsID="05cfb5340c22a1423b878a52f177a40b" ns2:_="">
    <xsd:import namespace="6e828570-9ccc-48b9-8cf8-4c51b66ec8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828570-9ccc-48b9-8cf8-4c51b66ec8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3F89AD-6706-4845-9651-CF0F2EBE5ABB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e828570-9ccc-48b9-8cf8-4c51b66ec872"/>
  </ds:schemaRefs>
</ds:datastoreItem>
</file>

<file path=customXml/itemProps2.xml><?xml version="1.0" encoding="utf-8"?>
<ds:datastoreItem xmlns:ds="http://schemas.openxmlformats.org/officeDocument/2006/customXml" ds:itemID="{9F3AD7E8-7816-461F-9443-DE5BAEF5E6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828570-9ccc-48b9-8cf8-4c51b66ec8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CAB08E-C4DC-443C-9393-23DC941DE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3068</Words>
  <Application>Microsoft Macintosh PowerPoint</Application>
  <PresentationFormat>Widescreen</PresentationFormat>
  <Paragraphs>564</Paragraphs>
  <Slides>78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6" baseType="lpstr">
      <vt:lpstr>Aptos</vt:lpstr>
      <vt:lpstr>Aptos Display</vt:lpstr>
      <vt:lpstr>Arial</vt:lpstr>
      <vt:lpstr>Courier New</vt:lpstr>
      <vt:lpstr>Menlo</vt:lpstr>
      <vt:lpstr>Monaspace Neon</vt:lpstr>
      <vt:lpstr>Wingdings</vt:lpstr>
      <vt:lpstr>Office Theme</vt:lpstr>
      <vt:lpstr>AI/ML in the omics</vt:lpstr>
      <vt:lpstr>Why learn about AI / ML?</vt:lpstr>
      <vt:lpstr>Outline &amp; Structure</vt:lpstr>
      <vt:lpstr>Schedule</vt:lpstr>
      <vt:lpstr>(ideal) prerequesites</vt:lpstr>
      <vt:lpstr>Single-cell RNA-seq as “omics” data</vt:lpstr>
      <vt:lpstr>What do the resulting data look like?</vt:lpstr>
      <vt:lpstr>Data structure</vt:lpstr>
      <vt:lpstr>Our tasks: predict cell types</vt:lpstr>
      <vt:lpstr>Result after the prediction</vt:lpstr>
      <vt:lpstr>How do we achieve this?</vt:lpstr>
      <vt:lpstr>Train / test splits</vt:lpstr>
      <vt:lpstr>Structure of ML problems</vt:lpstr>
      <vt:lpstr>Performance evaluation 1: continguency tables and metrics</vt:lpstr>
      <vt:lpstr>Performance evaluation 2: ROC AUC curves</vt:lpstr>
      <vt:lpstr>Performance evaluation 2: ROC AUC curves</vt:lpstr>
      <vt:lpstr>Practical session 1</vt:lpstr>
      <vt:lpstr>Python concepts: basics</vt:lpstr>
      <vt:lpstr>Python concepts: pandas DataFrame</vt:lpstr>
      <vt:lpstr>Practical session 1: Install packages</vt:lpstr>
      <vt:lpstr>Practical session 1: Download and load the data</vt:lpstr>
      <vt:lpstr>Practical session 1: Normalize the data</vt:lpstr>
      <vt:lpstr>Practical session 1: Numpy</vt:lpstr>
      <vt:lpstr>Practical session 1: Train ML model (1)</vt:lpstr>
      <vt:lpstr>Practical session 1: Train ML model (2)</vt:lpstr>
      <vt:lpstr>Practical session 1: Evaluate the model</vt:lpstr>
      <vt:lpstr>Plotting</vt:lpstr>
      <vt:lpstr>Practical session 1: Train / test split </vt:lpstr>
      <vt:lpstr>Session 2: ML calculations</vt:lpstr>
      <vt:lpstr>What is a model?</vt:lpstr>
      <vt:lpstr>ML vocabulary</vt:lpstr>
      <vt:lpstr>Classification instead of regression</vt:lpstr>
      <vt:lpstr>What does this weight mean?</vt:lpstr>
      <vt:lpstr>How does this calculation like in our example?</vt:lpstr>
      <vt:lpstr>Calculation is done in a dot product</vt:lpstr>
      <vt:lpstr>PowerPoint Presentation</vt:lpstr>
      <vt:lpstr>What do the weights mean?</vt:lpstr>
      <vt:lpstr>Now how do we learn?</vt:lpstr>
      <vt:lpstr>Loss function</vt:lpstr>
      <vt:lpstr>Key steps</vt:lpstr>
      <vt:lpstr>Practical session 2: pytorch implementation</vt:lpstr>
      <vt:lpstr>Pytorch and tensors</vt:lpstr>
      <vt:lpstr>(Deep) neural networks</vt:lpstr>
      <vt:lpstr>(Deep) neural networks</vt:lpstr>
      <vt:lpstr>Session 3: weight optimization</vt:lpstr>
      <vt:lpstr>How is a model trained?</vt:lpstr>
      <vt:lpstr>Summary</vt:lpstr>
      <vt:lpstr>How do we find the right weights in ML?</vt:lpstr>
      <vt:lpstr>How do we find the right weights in ML?</vt:lpstr>
      <vt:lpstr>Key steps: backpropagation</vt:lpstr>
      <vt:lpstr>Summary</vt:lpstr>
      <vt:lpstr>Practical session 3: multi-class predictions</vt:lpstr>
      <vt:lpstr>Softmax for multi-class probabilities</vt:lpstr>
      <vt:lpstr>Session 4: Hyperparameters</vt:lpstr>
      <vt:lpstr>How big are our learning steps?</vt:lpstr>
      <vt:lpstr>Hyperparameter optimization</vt:lpstr>
      <vt:lpstr>Under- / Overfitting</vt:lpstr>
      <vt:lpstr>Cross-validation for hyperparameter optimization </vt:lpstr>
      <vt:lpstr>Activation functions: another hyperparameter</vt:lpstr>
      <vt:lpstr>Weight regularization</vt:lpstr>
      <vt:lpstr>Session 5: Other models and interpretability</vt:lpstr>
      <vt:lpstr>Autoencoders</vt:lpstr>
      <vt:lpstr>Transformers</vt:lpstr>
      <vt:lpstr>Convolutional neural networks</vt:lpstr>
      <vt:lpstr>Non-neural networks</vt:lpstr>
      <vt:lpstr>Decision trees</vt:lpstr>
      <vt:lpstr>Random forest: ensemble learners</vt:lpstr>
      <vt:lpstr>Bagging and boosting</vt:lpstr>
      <vt:lpstr>What to choose?</vt:lpstr>
      <vt:lpstr>Interpretability</vt:lpstr>
      <vt:lpstr>Interpretability</vt:lpstr>
      <vt:lpstr>Machine learning vs Statistics</vt:lpstr>
      <vt:lpstr>PowerPoint Presentation</vt:lpstr>
      <vt:lpstr>PowerPoint Presentation</vt:lpstr>
      <vt:lpstr>Final nodes</vt:lpstr>
      <vt:lpstr>Data leakage</vt:lpstr>
      <vt:lpstr>PowerPoint Presentation</vt:lpstr>
      <vt:lpstr>Computational Systems Biology Group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Fortelny Nikolaus</dc:creator>
  <cp:lastModifiedBy>Fortelny Nikolaus</cp:lastModifiedBy>
  <cp:revision>318</cp:revision>
  <dcterms:created xsi:type="dcterms:W3CDTF">2025-12-15T09:08:46Z</dcterms:created>
  <dcterms:modified xsi:type="dcterms:W3CDTF">2026-01-08T07:40:19Z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0x0101009232093B8C5D4C45B86706BE76683E01</vt:lpwstr>
  </property>
</Properties>
</file>